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7" r:id="rId2"/>
    <p:sldId id="289" r:id="rId3"/>
    <p:sldId id="290" r:id="rId4"/>
    <p:sldId id="286" r:id="rId5"/>
    <p:sldId id="291" r:id="rId6"/>
    <p:sldId id="292" r:id="rId7"/>
    <p:sldId id="293" r:id="rId8"/>
    <p:sldId id="295" r:id="rId9"/>
    <p:sldId id="296" r:id="rId10"/>
    <p:sldId id="297" r:id="rId11"/>
    <p:sldId id="302" r:id="rId12"/>
    <p:sldId id="298" r:id="rId13"/>
    <p:sldId id="299" r:id="rId14"/>
    <p:sldId id="300" r:id="rId15"/>
    <p:sldId id="303" r:id="rId16"/>
    <p:sldId id="301" r:id="rId17"/>
    <p:sldId id="304" r:id="rId18"/>
    <p:sldId id="305" r:id="rId19"/>
    <p:sldId id="306" r:id="rId20"/>
    <p:sldId id="307" r:id="rId21"/>
    <p:sldId id="308" r:id="rId22"/>
    <p:sldId id="30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00"/>
    <a:srgbClr val="FFFFFF"/>
    <a:srgbClr val="F51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81" autoAdjust="0"/>
    <p:restoredTop sz="86410" autoAdjust="0"/>
  </p:normalViewPr>
  <p:slideViewPr>
    <p:cSldViewPr snapToGrid="0">
      <p:cViewPr varScale="1">
        <p:scale>
          <a:sx n="66" d="100"/>
          <a:sy n="66" d="100"/>
        </p:scale>
        <p:origin x="63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84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46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" Type="http://schemas.openxmlformats.org/officeDocument/2006/relationships/image" Target="../media/image2.pn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13" Type="http://schemas.openxmlformats.org/officeDocument/2006/relationships/image" Target="../media/image135.jpg"/><Relationship Id="rId18" Type="http://schemas.openxmlformats.org/officeDocument/2006/relationships/image" Target="../media/image140.png"/><Relationship Id="rId26" Type="http://schemas.openxmlformats.org/officeDocument/2006/relationships/image" Target="../media/image146.jpg"/><Relationship Id="rId3" Type="http://schemas.openxmlformats.org/officeDocument/2006/relationships/image" Target="../media/image112.jpg"/><Relationship Id="rId21" Type="http://schemas.openxmlformats.org/officeDocument/2006/relationships/image" Target="../media/image58.jpg"/><Relationship Id="rId7" Type="http://schemas.openxmlformats.org/officeDocument/2006/relationships/image" Target="../media/image131.jpg"/><Relationship Id="rId12" Type="http://schemas.openxmlformats.org/officeDocument/2006/relationships/image" Target="../media/image70.png"/><Relationship Id="rId17" Type="http://schemas.openxmlformats.org/officeDocument/2006/relationships/image" Target="../media/image139.png"/><Relationship Id="rId25" Type="http://schemas.openxmlformats.org/officeDocument/2006/relationships/image" Target="../media/image145.png"/><Relationship Id="rId2" Type="http://schemas.openxmlformats.org/officeDocument/2006/relationships/image" Target="../media/image126.jpg"/><Relationship Id="rId16" Type="http://schemas.openxmlformats.org/officeDocument/2006/relationships/image" Target="../media/image138.jpg"/><Relationship Id="rId20" Type="http://schemas.openxmlformats.org/officeDocument/2006/relationships/image" Target="../media/image142.png"/><Relationship Id="rId29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34.png"/><Relationship Id="rId24" Type="http://schemas.openxmlformats.org/officeDocument/2006/relationships/image" Target="../media/image144.jpeg"/><Relationship Id="rId32" Type="http://schemas.openxmlformats.org/officeDocument/2006/relationships/image" Target="../media/image150.jpg"/><Relationship Id="rId5" Type="http://schemas.openxmlformats.org/officeDocument/2006/relationships/image" Target="../media/image129.jpg"/><Relationship Id="rId15" Type="http://schemas.openxmlformats.org/officeDocument/2006/relationships/image" Target="../media/image137.png"/><Relationship Id="rId23" Type="http://schemas.openxmlformats.org/officeDocument/2006/relationships/image" Target="../media/image143.jpg"/><Relationship Id="rId28" Type="http://schemas.openxmlformats.org/officeDocument/2006/relationships/image" Target="../media/image91.jpg"/><Relationship Id="rId10" Type="http://schemas.openxmlformats.org/officeDocument/2006/relationships/image" Target="../media/image133.jpeg"/><Relationship Id="rId19" Type="http://schemas.openxmlformats.org/officeDocument/2006/relationships/image" Target="../media/image141.png"/><Relationship Id="rId31" Type="http://schemas.openxmlformats.org/officeDocument/2006/relationships/image" Target="../media/image149.jpg"/><Relationship Id="rId4" Type="http://schemas.openxmlformats.org/officeDocument/2006/relationships/image" Target="../media/image128.jpg"/><Relationship Id="rId9" Type="http://schemas.openxmlformats.org/officeDocument/2006/relationships/image" Target="../media/image132.jpg"/><Relationship Id="rId14" Type="http://schemas.openxmlformats.org/officeDocument/2006/relationships/image" Target="../media/image136.jpg"/><Relationship Id="rId22" Type="http://schemas.openxmlformats.org/officeDocument/2006/relationships/image" Target="../media/image12.jpg"/><Relationship Id="rId27" Type="http://schemas.openxmlformats.org/officeDocument/2006/relationships/image" Target="../media/image55.jpg"/><Relationship Id="rId30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g"/><Relationship Id="rId13" Type="http://schemas.openxmlformats.org/officeDocument/2006/relationships/image" Target="../media/image160.jpg"/><Relationship Id="rId18" Type="http://schemas.openxmlformats.org/officeDocument/2006/relationships/image" Target="../media/image162.jpg"/><Relationship Id="rId3" Type="http://schemas.openxmlformats.org/officeDocument/2006/relationships/image" Target="../media/image152.jpg"/><Relationship Id="rId7" Type="http://schemas.openxmlformats.org/officeDocument/2006/relationships/image" Target="../media/image155.jpeg"/><Relationship Id="rId12" Type="http://schemas.openxmlformats.org/officeDocument/2006/relationships/image" Target="../media/image159.jpg"/><Relationship Id="rId17" Type="http://schemas.openxmlformats.org/officeDocument/2006/relationships/image" Target="../media/image12.jpg"/><Relationship Id="rId2" Type="http://schemas.openxmlformats.org/officeDocument/2006/relationships/image" Target="../media/image151.jpg"/><Relationship Id="rId16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158.jpg"/><Relationship Id="rId5" Type="http://schemas.openxmlformats.org/officeDocument/2006/relationships/image" Target="../media/image154.jpg"/><Relationship Id="rId15" Type="http://schemas.openxmlformats.org/officeDocument/2006/relationships/image" Target="../media/image1.jpg"/><Relationship Id="rId10" Type="http://schemas.openxmlformats.org/officeDocument/2006/relationships/image" Target="../media/image157.jpg"/><Relationship Id="rId19" Type="http://schemas.openxmlformats.org/officeDocument/2006/relationships/image" Target="../media/image60.jpg"/><Relationship Id="rId4" Type="http://schemas.openxmlformats.org/officeDocument/2006/relationships/image" Target="../media/image153.jpg"/><Relationship Id="rId9" Type="http://schemas.openxmlformats.org/officeDocument/2006/relationships/image" Target="../media/image78.jpg"/><Relationship Id="rId14" Type="http://schemas.openxmlformats.org/officeDocument/2006/relationships/image" Target="../media/image1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170.png"/><Relationship Id="rId3" Type="http://schemas.openxmlformats.org/officeDocument/2006/relationships/image" Target="../media/image84.png"/><Relationship Id="rId7" Type="http://schemas.openxmlformats.org/officeDocument/2006/relationships/image" Target="../media/image139.png"/><Relationship Id="rId12" Type="http://schemas.openxmlformats.org/officeDocument/2006/relationships/image" Target="../media/image169.jp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g"/><Relationship Id="rId11" Type="http://schemas.openxmlformats.org/officeDocument/2006/relationships/image" Target="../media/image168.png"/><Relationship Id="rId5" Type="http://schemas.openxmlformats.org/officeDocument/2006/relationships/image" Target="../media/image165.jpg"/><Relationship Id="rId10" Type="http://schemas.openxmlformats.org/officeDocument/2006/relationships/image" Target="../media/image167.jpg"/><Relationship Id="rId4" Type="http://schemas.openxmlformats.org/officeDocument/2006/relationships/image" Target="../media/image164.jpg"/><Relationship Id="rId9" Type="http://schemas.openxmlformats.org/officeDocument/2006/relationships/image" Target="../media/image16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72.png"/><Relationship Id="rId18" Type="http://schemas.openxmlformats.org/officeDocument/2006/relationships/image" Target="../media/image177.jpg"/><Relationship Id="rId26" Type="http://schemas.openxmlformats.org/officeDocument/2006/relationships/image" Target="../media/image183.png"/><Relationship Id="rId3" Type="http://schemas.openxmlformats.org/officeDocument/2006/relationships/image" Target="../media/image120.jpg"/><Relationship Id="rId21" Type="http://schemas.openxmlformats.org/officeDocument/2006/relationships/image" Target="../media/image180.jpg"/><Relationship Id="rId7" Type="http://schemas.openxmlformats.org/officeDocument/2006/relationships/image" Target="../media/image124.png"/><Relationship Id="rId12" Type="http://schemas.openxmlformats.org/officeDocument/2006/relationships/image" Target="../media/image171.png"/><Relationship Id="rId17" Type="http://schemas.openxmlformats.org/officeDocument/2006/relationships/image" Target="../media/image176.jpg"/><Relationship Id="rId25" Type="http://schemas.openxmlformats.org/officeDocument/2006/relationships/image" Target="../media/image182.jpg"/><Relationship Id="rId2" Type="http://schemas.openxmlformats.org/officeDocument/2006/relationships/image" Target="../media/image106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eg"/><Relationship Id="rId11" Type="http://schemas.openxmlformats.org/officeDocument/2006/relationships/image" Target="../media/image127.jpeg"/><Relationship Id="rId24" Type="http://schemas.openxmlformats.org/officeDocument/2006/relationships/image" Target="../media/image63.png"/><Relationship Id="rId5" Type="http://schemas.openxmlformats.org/officeDocument/2006/relationships/image" Target="../media/image122.jpg"/><Relationship Id="rId15" Type="http://schemas.openxmlformats.org/officeDocument/2006/relationships/image" Target="../media/image174.png"/><Relationship Id="rId23" Type="http://schemas.openxmlformats.org/officeDocument/2006/relationships/image" Target="../media/image66.png"/><Relationship Id="rId10" Type="http://schemas.openxmlformats.org/officeDocument/2006/relationships/image" Target="../media/image95.jpeg"/><Relationship Id="rId19" Type="http://schemas.openxmlformats.org/officeDocument/2006/relationships/image" Target="../media/image178.jpg"/><Relationship Id="rId4" Type="http://schemas.openxmlformats.org/officeDocument/2006/relationships/image" Target="../media/image121.jpg"/><Relationship Id="rId9" Type="http://schemas.openxmlformats.org/officeDocument/2006/relationships/image" Target="../media/image126.jp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90.jpeg"/><Relationship Id="rId3" Type="http://schemas.openxmlformats.org/officeDocument/2006/relationships/image" Target="../media/image185.png"/><Relationship Id="rId7" Type="http://schemas.openxmlformats.org/officeDocument/2006/relationships/image" Target="../media/image66.png"/><Relationship Id="rId12" Type="http://schemas.openxmlformats.org/officeDocument/2006/relationships/image" Target="../media/image189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188.jpg"/><Relationship Id="rId5" Type="http://schemas.openxmlformats.org/officeDocument/2006/relationships/image" Target="../media/image64.jpg"/><Relationship Id="rId10" Type="http://schemas.openxmlformats.org/officeDocument/2006/relationships/image" Target="../media/image187.jpg"/><Relationship Id="rId4" Type="http://schemas.openxmlformats.org/officeDocument/2006/relationships/image" Target="../media/image63.png"/><Relationship Id="rId9" Type="http://schemas.openxmlformats.org/officeDocument/2006/relationships/image" Target="../media/image18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201.png"/><Relationship Id="rId3" Type="http://schemas.openxmlformats.org/officeDocument/2006/relationships/image" Target="../media/image194.png"/><Relationship Id="rId7" Type="http://schemas.openxmlformats.org/officeDocument/2006/relationships/image" Target="../media/image197.jpg"/><Relationship Id="rId12" Type="http://schemas.openxmlformats.org/officeDocument/2006/relationships/image" Target="../media/image200.jpg"/><Relationship Id="rId17" Type="http://schemas.openxmlformats.org/officeDocument/2006/relationships/image" Target="../media/image204.jpg"/><Relationship Id="rId2" Type="http://schemas.openxmlformats.org/officeDocument/2006/relationships/image" Target="../media/image176.jpg"/><Relationship Id="rId16" Type="http://schemas.openxmlformats.org/officeDocument/2006/relationships/image" Target="../media/image2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11" Type="http://schemas.openxmlformats.org/officeDocument/2006/relationships/image" Target="../media/image18.jpg"/><Relationship Id="rId5" Type="http://schemas.openxmlformats.org/officeDocument/2006/relationships/image" Target="../media/image196.jpg"/><Relationship Id="rId15" Type="http://schemas.openxmlformats.org/officeDocument/2006/relationships/image" Target="../media/image202.jpg"/><Relationship Id="rId10" Type="http://schemas.openxmlformats.org/officeDocument/2006/relationships/image" Target="../media/image199.png"/><Relationship Id="rId4" Type="http://schemas.openxmlformats.org/officeDocument/2006/relationships/image" Target="../media/image195.png"/><Relationship Id="rId9" Type="http://schemas.openxmlformats.org/officeDocument/2006/relationships/image" Target="../media/image198.png"/><Relationship Id="rId14" Type="http://schemas.openxmlformats.org/officeDocument/2006/relationships/image" Target="../media/image6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172.png"/><Relationship Id="rId4" Type="http://schemas.openxmlformats.org/officeDocument/2006/relationships/image" Target="../media/image2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jpg"/><Relationship Id="rId13" Type="http://schemas.openxmlformats.org/officeDocument/2006/relationships/image" Target="../media/image218.png"/><Relationship Id="rId3" Type="http://schemas.openxmlformats.org/officeDocument/2006/relationships/image" Target="../media/image210.jpg"/><Relationship Id="rId7" Type="http://schemas.openxmlformats.org/officeDocument/2006/relationships/image" Target="../media/image213.png"/><Relationship Id="rId12" Type="http://schemas.openxmlformats.org/officeDocument/2006/relationships/image" Target="../media/image217.jp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jpg"/><Relationship Id="rId11" Type="http://schemas.openxmlformats.org/officeDocument/2006/relationships/image" Target="../media/image216.png"/><Relationship Id="rId5" Type="http://schemas.openxmlformats.org/officeDocument/2006/relationships/image" Target="../media/image39.jpg"/><Relationship Id="rId10" Type="http://schemas.openxmlformats.org/officeDocument/2006/relationships/image" Target="../media/image215.png"/><Relationship Id="rId4" Type="http://schemas.openxmlformats.org/officeDocument/2006/relationships/image" Target="../media/image211.png"/><Relationship Id="rId9" Type="http://schemas.openxmlformats.org/officeDocument/2006/relationships/image" Target="../media/image31.jpg"/><Relationship Id="rId14" Type="http://schemas.openxmlformats.org/officeDocument/2006/relationships/image" Target="../media/image21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jpg"/><Relationship Id="rId13" Type="http://schemas.openxmlformats.org/officeDocument/2006/relationships/image" Target="../media/image226.png"/><Relationship Id="rId3" Type="http://schemas.openxmlformats.org/officeDocument/2006/relationships/image" Target="../media/image206.jpg"/><Relationship Id="rId7" Type="http://schemas.openxmlformats.org/officeDocument/2006/relationships/image" Target="../media/image222.png"/><Relationship Id="rId12" Type="http://schemas.openxmlformats.org/officeDocument/2006/relationships/image" Target="../media/image225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11" Type="http://schemas.openxmlformats.org/officeDocument/2006/relationships/image" Target="../media/image224.png"/><Relationship Id="rId5" Type="http://schemas.openxmlformats.org/officeDocument/2006/relationships/image" Target="../media/image220.png"/><Relationship Id="rId10" Type="http://schemas.openxmlformats.org/officeDocument/2006/relationships/image" Target="../media/image10.png"/><Relationship Id="rId4" Type="http://schemas.openxmlformats.org/officeDocument/2006/relationships/image" Target="../media/image208.png"/><Relationship Id="rId9" Type="http://schemas.openxmlformats.org/officeDocument/2006/relationships/image" Target="../media/image12.jpg"/><Relationship Id="rId14" Type="http://schemas.openxmlformats.org/officeDocument/2006/relationships/image" Target="../media/image22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jpg"/><Relationship Id="rId18" Type="http://schemas.openxmlformats.org/officeDocument/2006/relationships/image" Target="../media/image34.jpg"/><Relationship Id="rId3" Type="http://schemas.openxmlformats.org/officeDocument/2006/relationships/image" Target="../media/image21.png"/><Relationship Id="rId21" Type="http://schemas.openxmlformats.org/officeDocument/2006/relationships/image" Target="../media/image37.jpg"/><Relationship Id="rId7" Type="http://schemas.openxmlformats.org/officeDocument/2006/relationships/image" Target="../media/image25.jpg"/><Relationship Id="rId12" Type="http://schemas.openxmlformats.org/officeDocument/2006/relationships/image" Target="../media/image30.png"/><Relationship Id="rId17" Type="http://schemas.openxmlformats.org/officeDocument/2006/relationships/image" Target="../media/image18.jpg"/><Relationship Id="rId2" Type="http://schemas.openxmlformats.org/officeDocument/2006/relationships/image" Target="../media/image20.jpg"/><Relationship Id="rId16" Type="http://schemas.openxmlformats.org/officeDocument/2006/relationships/image" Target="../media/image33.png"/><Relationship Id="rId20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12.jpg"/><Relationship Id="rId10" Type="http://schemas.openxmlformats.org/officeDocument/2006/relationships/image" Target="../media/image28.jpeg"/><Relationship Id="rId19" Type="http://schemas.openxmlformats.org/officeDocument/2006/relationships/image" Target="../media/image35.jpeg"/><Relationship Id="rId4" Type="http://schemas.openxmlformats.org/officeDocument/2006/relationships/image" Target="../media/image22.jpg"/><Relationship Id="rId9" Type="http://schemas.openxmlformats.org/officeDocument/2006/relationships/image" Target="../media/image27.jpg"/><Relationship Id="rId14" Type="http://schemas.openxmlformats.org/officeDocument/2006/relationships/image" Target="../media/image3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jpg"/><Relationship Id="rId13" Type="http://schemas.openxmlformats.org/officeDocument/2006/relationships/image" Target="../media/image237.jpg"/><Relationship Id="rId3" Type="http://schemas.openxmlformats.org/officeDocument/2006/relationships/image" Target="../media/image226.png"/><Relationship Id="rId7" Type="http://schemas.openxmlformats.org/officeDocument/2006/relationships/image" Target="../media/image232.jpg"/><Relationship Id="rId12" Type="http://schemas.openxmlformats.org/officeDocument/2006/relationships/image" Target="../media/image236.jpg"/><Relationship Id="rId17" Type="http://schemas.openxmlformats.org/officeDocument/2006/relationships/image" Target="../media/image78.jpg"/><Relationship Id="rId2" Type="http://schemas.openxmlformats.org/officeDocument/2006/relationships/image" Target="../media/image228.png"/><Relationship Id="rId16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jpeg"/><Relationship Id="rId11" Type="http://schemas.openxmlformats.org/officeDocument/2006/relationships/image" Target="../media/image206.jpg"/><Relationship Id="rId5" Type="http://schemas.openxmlformats.org/officeDocument/2006/relationships/image" Target="../media/image230.jpg"/><Relationship Id="rId15" Type="http://schemas.openxmlformats.org/officeDocument/2006/relationships/image" Target="../media/image239.png"/><Relationship Id="rId10" Type="http://schemas.openxmlformats.org/officeDocument/2006/relationships/image" Target="../media/image235.png"/><Relationship Id="rId4" Type="http://schemas.openxmlformats.org/officeDocument/2006/relationships/image" Target="../media/image229.png"/><Relationship Id="rId9" Type="http://schemas.openxmlformats.org/officeDocument/2006/relationships/image" Target="../media/image234.jpg"/><Relationship Id="rId14" Type="http://schemas.openxmlformats.org/officeDocument/2006/relationships/image" Target="../media/image2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jpg"/><Relationship Id="rId13" Type="http://schemas.openxmlformats.org/officeDocument/2006/relationships/image" Target="../media/image252.png"/><Relationship Id="rId3" Type="http://schemas.openxmlformats.org/officeDocument/2006/relationships/image" Target="../media/image242.jpg"/><Relationship Id="rId7" Type="http://schemas.openxmlformats.org/officeDocument/2006/relationships/image" Target="../media/image246.png"/><Relationship Id="rId12" Type="http://schemas.openxmlformats.org/officeDocument/2006/relationships/image" Target="../media/image25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.jpg"/><Relationship Id="rId11" Type="http://schemas.openxmlformats.org/officeDocument/2006/relationships/image" Target="../media/image250.jpg"/><Relationship Id="rId5" Type="http://schemas.openxmlformats.org/officeDocument/2006/relationships/image" Target="../media/image244.png"/><Relationship Id="rId10" Type="http://schemas.openxmlformats.org/officeDocument/2006/relationships/image" Target="../media/image249.png"/><Relationship Id="rId4" Type="http://schemas.openxmlformats.org/officeDocument/2006/relationships/image" Target="../media/image243.png"/><Relationship Id="rId9" Type="http://schemas.openxmlformats.org/officeDocument/2006/relationships/image" Target="../media/image24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13" Type="http://schemas.openxmlformats.org/officeDocument/2006/relationships/image" Target="../media/image48.jpg"/><Relationship Id="rId3" Type="http://schemas.openxmlformats.org/officeDocument/2006/relationships/image" Target="../media/image38.jpg"/><Relationship Id="rId7" Type="http://schemas.openxmlformats.org/officeDocument/2006/relationships/image" Target="../media/image42.jp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5" Type="http://schemas.openxmlformats.org/officeDocument/2006/relationships/image" Target="../media/image40.jpg"/><Relationship Id="rId15" Type="http://schemas.openxmlformats.org/officeDocument/2006/relationships/image" Target="../media/image50.jpg"/><Relationship Id="rId10" Type="http://schemas.openxmlformats.org/officeDocument/2006/relationships/image" Target="../media/image45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62.jpg"/><Relationship Id="rId18" Type="http://schemas.openxmlformats.org/officeDocument/2006/relationships/image" Target="../media/image7.jpg"/><Relationship Id="rId26" Type="http://schemas.openxmlformats.org/officeDocument/2006/relationships/image" Target="../media/image72.jpg"/><Relationship Id="rId3" Type="http://schemas.openxmlformats.org/officeDocument/2006/relationships/image" Target="../media/image52.png"/><Relationship Id="rId21" Type="http://schemas.openxmlformats.org/officeDocument/2006/relationships/image" Target="../media/image67.jpe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43.jpg"/><Relationship Id="rId25" Type="http://schemas.openxmlformats.org/officeDocument/2006/relationships/image" Target="../media/image71.jpg"/><Relationship Id="rId2" Type="http://schemas.openxmlformats.org/officeDocument/2006/relationships/image" Target="../media/image51.png"/><Relationship Id="rId16" Type="http://schemas.openxmlformats.org/officeDocument/2006/relationships/image" Target="../media/image64.jpg"/><Relationship Id="rId20" Type="http://schemas.openxmlformats.org/officeDocument/2006/relationships/image" Target="../media/image66.png"/><Relationship Id="rId29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60.jpg"/><Relationship Id="rId24" Type="http://schemas.openxmlformats.org/officeDocument/2006/relationships/image" Target="../media/image70.png"/><Relationship Id="rId5" Type="http://schemas.openxmlformats.org/officeDocument/2006/relationships/image" Target="../media/image54.jpeg"/><Relationship Id="rId15" Type="http://schemas.openxmlformats.org/officeDocument/2006/relationships/image" Target="../media/image63.png"/><Relationship Id="rId23" Type="http://schemas.openxmlformats.org/officeDocument/2006/relationships/image" Target="../media/image69.jpg"/><Relationship Id="rId28" Type="http://schemas.openxmlformats.org/officeDocument/2006/relationships/image" Target="../media/image74.jpeg"/><Relationship Id="rId10" Type="http://schemas.openxmlformats.org/officeDocument/2006/relationships/image" Target="../media/image59.png"/><Relationship Id="rId19" Type="http://schemas.openxmlformats.org/officeDocument/2006/relationships/image" Target="../media/image65.jpg"/><Relationship Id="rId4" Type="http://schemas.openxmlformats.org/officeDocument/2006/relationships/image" Target="../media/image53.png"/><Relationship Id="rId9" Type="http://schemas.openxmlformats.org/officeDocument/2006/relationships/image" Target="../media/image58.jpg"/><Relationship Id="rId14" Type="http://schemas.openxmlformats.org/officeDocument/2006/relationships/image" Target="../media/image9.jpg"/><Relationship Id="rId22" Type="http://schemas.openxmlformats.org/officeDocument/2006/relationships/image" Target="../media/image68.jpg"/><Relationship Id="rId27" Type="http://schemas.openxmlformats.org/officeDocument/2006/relationships/image" Target="../media/image73.jpeg"/><Relationship Id="rId30" Type="http://schemas.openxmlformats.org/officeDocument/2006/relationships/image" Target="../media/image7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openxmlformats.org/officeDocument/2006/relationships/image" Target="../media/image7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3" Type="http://schemas.openxmlformats.org/officeDocument/2006/relationships/image" Target="../media/image65.jpg"/><Relationship Id="rId7" Type="http://schemas.openxmlformats.org/officeDocument/2006/relationships/image" Target="../media/image70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png"/><Relationship Id="rId4" Type="http://schemas.openxmlformats.org/officeDocument/2006/relationships/image" Target="../media/image8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84.png"/><Relationship Id="rId3" Type="http://schemas.openxmlformats.org/officeDocument/2006/relationships/image" Target="../media/image87.jpg"/><Relationship Id="rId7" Type="http://schemas.openxmlformats.org/officeDocument/2006/relationships/image" Target="../media/image89.jpg"/><Relationship Id="rId12" Type="http://schemas.openxmlformats.org/officeDocument/2006/relationships/image" Target="../media/image9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11" Type="http://schemas.openxmlformats.org/officeDocument/2006/relationships/image" Target="../media/image90.jpg"/><Relationship Id="rId5" Type="http://schemas.openxmlformats.org/officeDocument/2006/relationships/image" Target="../media/image57.jpg"/><Relationship Id="rId10" Type="http://schemas.openxmlformats.org/officeDocument/2006/relationships/image" Target="../media/image49.png"/><Relationship Id="rId4" Type="http://schemas.openxmlformats.org/officeDocument/2006/relationships/image" Target="../media/image81.jpg"/><Relationship Id="rId9" Type="http://schemas.openxmlformats.org/officeDocument/2006/relationships/image" Target="../media/image48.jpg"/><Relationship Id="rId1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g"/><Relationship Id="rId13" Type="http://schemas.openxmlformats.org/officeDocument/2006/relationships/image" Target="../media/image103.jpg"/><Relationship Id="rId3" Type="http://schemas.openxmlformats.org/officeDocument/2006/relationships/image" Target="../media/image94.jpg"/><Relationship Id="rId7" Type="http://schemas.openxmlformats.org/officeDocument/2006/relationships/image" Target="../media/image98.jpeg"/><Relationship Id="rId12" Type="http://schemas.openxmlformats.org/officeDocument/2006/relationships/image" Target="../media/image7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11" Type="http://schemas.openxmlformats.org/officeDocument/2006/relationships/image" Target="../media/image102.jpeg"/><Relationship Id="rId5" Type="http://schemas.openxmlformats.org/officeDocument/2006/relationships/image" Target="../media/image96.jpg"/><Relationship Id="rId15" Type="http://schemas.openxmlformats.org/officeDocument/2006/relationships/image" Target="../media/image105.jpg"/><Relationship Id="rId10" Type="http://schemas.openxmlformats.org/officeDocument/2006/relationships/image" Target="../media/image101.png"/><Relationship Id="rId4" Type="http://schemas.openxmlformats.org/officeDocument/2006/relationships/image" Target="../media/image95.jpeg"/><Relationship Id="rId9" Type="http://schemas.openxmlformats.org/officeDocument/2006/relationships/image" Target="../media/image100.jpg"/><Relationship Id="rId14" Type="http://schemas.openxmlformats.org/officeDocument/2006/relationships/image" Target="../media/image10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13" Type="http://schemas.openxmlformats.org/officeDocument/2006/relationships/image" Target="../media/image117.jpg"/><Relationship Id="rId18" Type="http://schemas.openxmlformats.org/officeDocument/2006/relationships/image" Target="../media/image122.jpg"/><Relationship Id="rId3" Type="http://schemas.openxmlformats.org/officeDocument/2006/relationships/image" Target="../media/image107.png"/><Relationship Id="rId21" Type="http://schemas.openxmlformats.org/officeDocument/2006/relationships/image" Target="../media/image125.png"/><Relationship Id="rId7" Type="http://schemas.openxmlformats.org/officeDocument/2006/relationships/image" Target="../media/image111.jpg"/><Relationship Id="rId12" Type="http://schemas.openxmlformats.org/officeDocument/2006/relationships/image" Target="../media/image116.jpg"/><Relationship Id="rId17" Type="http://schemas.openxmlformats.org/officeDocument/2006/relationships/image" Target="../media/image121.jpg"/><Relationship Id="rId2" Type="http://schemas.openxmlformats.org/officeDocument/2006/relationships/image" Target="../media/image106.png"/><Relationship Id="rId16" Type="http://schemas.openxmlformats.org/officeDocument/2006/relationships/image" Target="../media/image120.jp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g"/><Relationship Id="rId11" Type="http://schemas.openxmlformats.org/officeDocument/2006/relationships/image" Target="../media/image115.png"/><Relationship Id="rId24" Type="http://schemas.openxmlformats.org/officeDocument/2006/relationships/image" Target="../media/image127.jpeg"/><Relationship Id="rId5" Type="http://schemas.openxmlformats.org/officeDocument/2006/relationships/image" Target="../media/image109.jpg"/><Relationship Id="rId15" Type="http://schemas.openxmlformats.org/officeDocument/2006/relationships/image" Target="../media/image119.jpg"/><Relationship Id="rId23" Type="http://schemas.openxmlformats.org/officeDocument/2006/relationships/image" Target="../media/image95.jpeg"/><Relationship Id="rId10" Type="http://schemas.openxmlformats.org/officeDocument/2006/relationships/image" Target="../media/image114.png"/><Relationship Id="rId19" Type="http://schemas.openxmlformats.org/officeDocument/2006/relationships/image" Target="../media/image123.jpeg"/><Relationship Id="rId4" Type="http://schemas.openxmlformats.org/officeDocument/2006/relationships/image" Target="../media/image108.jpg"/><Relationship Id="rId9" Type="http://schemas.openxmlformats.org/officeDocument/2006/relationships/image" Target="../media/image113.jpeg"/><Relationship Id="rId14" Type="http://schemas.openxmlformats.org/officeDocument/2006/relationships/image" Target="../media/image118.jpg"/><Relationship Id="rId22" Type="http://schemas.openxmlformats.org/officeDocument/2006/relationships/image" Target="../media/image1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Box 107"/>
          <p:cNvSpPr txBox="1"/>
          <p:nvPr/>
        </p:nvSpPr>
        <p:spPr>
          <a:xfrm>
            <a:off x="9299232" y="4889953"/>
            <a:ext cx="3013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VIRIGIN:HOMCE:LUX </a:t>
            </a:r>
          </a:p>
          <a:p>
            <a:r>
              <a:rPr lang="en-US" dirty="0"/>
              <a:t> </a:t>
            </a:r>
            <a:r>
              <a:rPr lang="en-US" dirty="0" err="1"/>
              <a:t>ibm</a:t>
            </a:r>
            <a:r>
              <a:rPr lang="en-US" dirty="0"/>
              <a:t> 2005 Las Vegas </a:t>
            </a:r>
            <a:r>
              <a:rPr lang="en-US" dirty="0" err="1"/>
              <a:t>Innovant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7BC583-411F-4283-A827-5BA1B08273E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262E8F-48AB-45FB-86E1-C5924F7BEFA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6291-7F4B-4945-BDCB-488AF039DCFE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21A90-3B8A-490E-B4D2-C0E1F2C3DF7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800" y="1308893"/>
            <a:ext cx="876300" cy="876300"/>
          </a:xfrm>
          <a:prstGeom prst="rect">
            <a:avLst/>
          </a:prstGeom>
        </p:spPr>
      </p:pic>
      <p:sp>
        <p:nvSpPr>
          <p:cNvPr id="9" name="AutoShape 2" descr="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73" y="1180305"/>
            <a:ext cx="1333500" cy="1133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94488" y="1747042"/>
            <a:ext cx="111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Not white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4488" y="130889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9/13/2023 9:54AM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5575" y="150665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95132" y="2525318"/>
            <a:ext cx="116441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468" y="1122681"/>
            <a:ext cx="884415" cy="10302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5849" y="1159269"/>
            <a:ext cx="1157204" cy="9571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359" y="1599999"/>
            <a:ext cx="785336" cy="5341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197" y="1207293"/>
            <a:ext cx="1563907" cy="8801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C2F8D2-A441-4226-ABF8-7F705A1A7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720" y="1214620"/>
            <a:ext cx="1123763" cy="83849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11597833" y="1691324"/>
            <a:ext cx="474562" cy="532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20" idx="0"/>
          </p:cNvCxnSpPr>
          <p:nvPr/>
        </p:nvCxnSpPr>
        <p:spPr>
          <a:xfrm flipV="1">
            <a:off x="9679320" y="1214620"/>
            <a:ext cx="237282" cy="266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743578" y="2037114"/>
            <a:ext cx="2847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Russia</a:t>
            </a:r>
          </a:p>
          <a:p>
            <a:r>
              <a:rPr lang="en-US" sz="800" dirty="0"/>
              <a:t>LEVEL: POPE.INT.!CPVA.v2:FBI:KIDNAPPING</a:t>
            </a:r>
            <a:r>
              <a:rPr lang="en-US" sz="800" strike="sngStrike" dirty="0"/>
              <a:t>(sleeping outside), …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251171" y="5591344"/>
            <a:ext cx="116441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988951" y="1125714"/>
            <a:ext cx="15280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https://press.vatican.va/content/salastampa/en/bollettino/pubblico/2022/12/31/221231a.html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051" y="2147297"/>
            <a:ext cx="193412" cy="14487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8030949" y="2317883"/>
            <a:ext cx="20023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ATOMICLOCK(CPVA(Pope </a:t>
            </a:r>
            <a:r>
              <a:rPr lang="en-US" sz="800" dirty="0" err="1"/>
              <a:t>Benedikt</a:t>
            </a:r>
            <a:r>
              <a:rPr lang="en-US" sz="800" dirty="0"/>
              <a:t> 2014)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8159361" y="2184701"/>
            <a:ext cx="335666" cy="994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761626" y="2301866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LEVEL: </a:t>
            </a:r>
            <a:r>
              <a:rPr lang="en-US" sz="800" dirty="0" err="1"/>
              <a:t>nonPoliceCfg</a:t>
            </a:r>
            <a:r>
              <a:rPr lang="en-US" sz="800" dirty="0"/>
              <a:t>: RED </a:t>
            </a:r>
            <a:r>
              <a:rPr lang="en-US" sz="800" dirty="0" err="1"/>
              <a:t>ghoe</a:t>
            </a:r>
            <a:r>
              <a:rPr lang="en-US" sz="800" dirty="0"/>
              <a:t>(</a:t>
            </a:r>
            <a:r>
              <a:rPr lang="en-US" sz="800" dirty="0" err="1"/>
              <a:t>visa,france</a:t>
            </a:r>
            <a:r>
              <a:rPr lang="en-US" sz="800" dirty="0"/>
              <a:t>)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132162" y="2147297"/>
            <a:ext cx="1851949" cy="278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0640122" y="875505"/>
            <a:ext cx="1622385" cy="5139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PETERSSON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0640122" y="833958"/>
            <a:ext cx="489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!KING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615" y="915713"/>
            <a:ext cx="436348" cy="2908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486" y="2616164"/>
            <a:ext cx="1284723" cy="85648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072" y="2885426"/>
            <a:ext cx="430576" cy="43419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132162" y="2885426"/>
            <a:ext cx="777439" cy="434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08" y="2635615"/>
            <a:ext cx="597928" cy="89852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81" y="2665377"/>
            <a:ext cx="766105" cy="76610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0482796" y="2625199"/>
            <a:ext cx="1622385" cy="5139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PETERSSON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802744" y="3507537"/>
            <a:ext cx="10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 </a:t>
            </a:r>
          </a:p>
          <a:p>
            <a:r>
              <a:rPr lang="en-US" dirty="0"/>
              <a:t>Peterson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321870" y="3402517"/>
            <a:ext cx="1037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 </a:t>
            </a:r>
          </a:p>
          <a:p>
            <a:r>
              <a:rPr lang="en-US" dirty="0"/>
              <a:t>MARY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4084631" y="3370298"/>
            <a:ext cx="17835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  <a:p>
            <a:r>
              <a:rPr lang="en-US" dirty="0"/>
              <a:t>VP GERMAY SAM</a:t>
            </a:r>
          </a:p>
          <a:p>
            <a:r>
              <a:rPr lang="en-US" sz="800" strike="sngStrike" dirty="0"/>
              <a:t>(Stores!)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90832" y="2882162"/>
            <a:ext cx="19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CPVA.ATOMCLOICK</a:t>
            </a:r>
          </a:p>
        </p:txBody>
      </p:sp>
      <p:sp>
        <p:nvSpPr>
          <p:cNvPr id="53" name="Right Arrow 52"/>
          <p:cNvSpPr/>
          <p:nvPr/>
        </p:nvSpPr>
        <p:spPr>
          <a:xfrm>
            <a:off x="5896468" y="2616164"/>
            <a:ext cx="694364" cy="85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/>
          <p:cNvSpPr/>
          <p:nvPr/>
        </p:nvSpPr>
        <p:spPr>
          <a:xfrm flipH="1">
            <a:off x="8647612" y="2701521"/>
            <a:ext cx="885639" cy="85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413579" y="2628186"/>
            <a:ext cx="13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Passthorugh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75" y="3556395"/>
            <a:ext cx="344106" cy="344106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7083249" y="3725683"/>
            <a:ext cx="669671" cy="29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749607" y="3194160"/>
            <a:ext cx="191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FBI:WMD.VIRIGNA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4327" y="3471670"/>
            <a:ext cx="372356" cy="37235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033737" y="3739374"/>
            <a:ext cx="45480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MILTIARY KOMMANDOSKI VILLAGE</a:t>
            </a:r>
          </a:p>
          <a:p>
            <a:r>
              <a:rPr lang="en-US" sz="800" dirty="0"/>
              <a:t>DUBLIN, CALFIORNA </a:t>
            </a:r>
            <a:r>
              <a:rPr lang="en-US" sz="800" dirty="0" err="1"/>
              <a:t>applt.touch.ross.hq</a:t>
            </a:r>
            <a:r>
              <a:rPr lang="en-US" sz="800" dirty="0"/>
              <a:t> stores, </a:t>
            </a:r>
            <a:r>
              <a:rPr lang="en-US" sz="800" dirty="0" err="1"/>
              <a:t>foxworth</a:t>
            </a:r>
            <a:r>
              <a:rPr lang="en-US" sz="800" dirty="0"/>
              <a:t> </a:t>
            </a:r>
            <a:r>
              <a:rPr lang="en-US" sz="800" dirty="0" err="1"/>
              <a:t>appletouch</a:t>
            </a:r>
            <a:r>
              <a:rPr lang="en-US" sz="800" dirty="0"/>
              <a:t>, Andrew </a:t>
            </a:r>
            <a:r>
              <a:rPr lang="en-US" sz="800" dirty="0" err="1"/>
              <a:t>apple.touch</a:t>
            </a:r>
            <a:r>
              <a:rPr lang="en-US" sz="800" dirty="0"/>
              <a:t> IPX MATHEW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515282" y="3194160"/>
            <a:ext cx="1622385" cy="5139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443024" y="4608028"/>
            <a:ext cx="1941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Dbuie</a:t>
            </a:r>
            <a:r>
              <a:rPr lang="en-US" dirty="0"/>
              <a:t> Brothers IPX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167205" y="43289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3113590" y="547482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752920" y="5127585"/>
            <a:ext cx="458131" cy="462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7580622" y="4608028"/>
            <a:ext cx="914405" cy="866797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stCxn id="63" idx="1"/>
          </p:cNvCxnSpPr>
          <p:nvPr/>
        </p:nvCxnSpPr>
        <p:spPr>
          <a:xfrm>
            <a:off x="5443024" y="4792694"/>
            <a:ext cx="1473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57397" y="4139140"/>
            <a:ext cx="2329418" cy="127742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84" y="4148126"/>
            <a:ext cx="1507411" cy="844150"/>
          </a:xfrm>
          <a:prstGeom prst="rect">
            <a:avLst/>
          </a:prstGeom>
        </p:spPr>
      </p:pic>
      <p:sp>
        <p:nvSpPr>
          <p:cNvPr id="73" name="Right Arrow 72"/>
          <p:cNvSpPr/>
          <p:nvPr/>
        </p:nvSpPr>
        <p:spPr>
          <a:xfrm rot="2052951">
            <a:off x="1184632" y="3204647"/>
            <a:ext cx="2173603" cy="176404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830548" y="5115151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75" name="Oval 74"/>
          <p:cNvSpPr/>
          <p:nvPr/>
        </p:nvSpPr>
        <p:spPr>
          <a:xfrm>
            <a:off x="1180228" y="4957590"/>
            <a:ext cx="828945" cy="7140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/>
          <p:nvPr/>
        </p:nvCxnSpPr>
        <p:spPr>
          <a:xfrm>
            <a:off x="1061489" y="5091553"/>
            <a:ext cx="416766" cy="267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185000" y="5039366"/>
            <a:ext cx="409700" cy="218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408585" y="5305201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Emotion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055" y="2632180"/>
            <a:ext cx="670683" cy="1007857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1090556" y="2533327"/>
            <a:ext cx="733182" cy="1297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90" y="5906494"/>
            <a:ext cx="766105" cy="766105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292398" y="6344316"/>
            <a:ext cx="159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Dubie</a:t>
            </a:r>
            <a:r>
              <a:rPr lang="en-US" strike="sngStrike" dirty="0"/>
              <a:t> Brothers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96749" y="2586394"/>
            <a:ext cx="12027122" cy="29851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069625" y="3806748"/>
            <a:ext cx="617207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FBI:WMD:DUBLIN:GREEN:CPVA 33Y HOMCIDE:JESUE 2013-1980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41" y="5987547"/>
            <a:ext cx="460472" cy="69196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972" y="5985333"/>
            <a:ext cx="509238" cy="28517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32" y="6015633"/>
            <a:ext cx="1185501" cy="66388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5531064" y="5676487"/>
            <a:ext cx="1622385" cy="5139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PETERSSON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563550" y="6245448"/>
            <a:ext cx="1622385" cy="5139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285307" y="6569835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2693486" y="4328932"/>
            <a:ext cx="1631586" cy="985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720685" y="2803988"/>
            <a:ext cx="1972801" cy="544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732433" y="4238640"/>
            <a:ext cx="1624964" cy="38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669896" y="2826604"/>
            <a:ext cx="10830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5585909" y="4698264"/>
            <a:ext cx="1279940" cy="259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095946" y="5588050"/>
            <a:ext cx="2636053" cy="10719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75" y="5690224"/>
            <a:ext cx="1695203" cy="1128081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353" y="3829509"/>
            <a:ext cx="1695203" cy="1128081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0" y="5154053"/>
            <a:ext cx="876300" cy="876300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44" y="5143346"/>
            <a:ext cx="876300" cy="876300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285306" y="6235943"/>
            <a:ext cx="2435761" cy="3209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101" y="6041139"/>
            <a:ext cx="361885" cy="361885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2204101" y="5985333"/>
            <a:ext cx="361885" cy="417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987948" y="6001749"/>
            <a:ext cx="578349" cy="3780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4004" y="6015433"/>
            <a:ext cx="895335" cy="6020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283" y="5782184"/>
            <a:ext cx="982810" cy="720227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>
            <a:off x="2888028" y="5782184"/>
            <a:ext cx="665400" cy="107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928386" y="5985333"/>
            <a:ext cx="532359" cy="7740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30089" y="898508"/>
            <a:ext cx="12027122" cy="16220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568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Box 127"/>
          <p:cNvSpPr txBox="1"/>
          <p:nvPr/>
        </p:nvSpPr>
        <p:spPr>
          <a:xfrm>
            <a:off x="-85577" y="1929735"/>
            <a:ext cx="885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Gorhcohe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jackso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10" y="2411628"/>
            <a:ext cx="888009" cy="8684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59" y="1680414"/>
            <a:ext cx="750384" cy="50390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963827" y="1308893"/>
            <a:ext cx="3015049" cy="1174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670896" y="1461060"/>
            <a:ext cx="1352922" cy="9072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409" y="3586443"/>
            <a:ext cx="888009" cy="86844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68411" y="28458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2822" y="2845852"/>
            <a:ext cx="158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 </a:t>
            </a:r>
            <a:r>
              <a:rPr lang="en-US" dirty="0" err="1"/>
              <a:t>bist</a:t>
            </a:r>
            <a:r>
              <a:rPr lang="en-US" dirty="0"/>
              <a:t> so </a:t>
            </a:r>
            <a:r>
              <a:rPr lang="en-US" dirty="0" err="1"/>
              <a:t>dum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566527" y="2805373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home </a:t>
            </a:r>
            <a:r>
              <a:rPr lang="en-US" dirty="0" err="1"/>
              <a:t>ami</a:t>
            </a:r>
            <a:endParaRPr lang="en-US" dirty="0"/>
          </a:p>
        </p:txBody>
      </p:sp>
      <p:cxnSp>
        <p:nvCxnSpPr>
          <p:cNvPr id="18" name="Straight Connector 17"/>
          <p:cNvCxnSpPr>
            <a:stCxn id="16" idx="1"/>
          </p:cNvCxnSpPr>
          <p:nvPr/>
        </p:nvCxnSpPr>
        <p:spPr>
          <a:xfrm>
            <a:off x="5566527" y="2990039"/>
            <a:ext cx="1718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5" idx="1"/>
          </p:cNvCxnSpPr>
          <p:nvPr/>
        </p:nvCxnSpPr>
        <p:spPr>
          <a:xfrm>
            <a:off x="3422822" y="3030518"/>
            <a:ext cx="1742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2" y="4568241"/>
            <a:ext cx="526550" cy="61812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021418" y="4176584"/>
            <a:ext cx="1194570" cy="1359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798227" y="4434075"/>
            <a:ext cx="526550" cy="6551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95816" y="4568241"/>
            <a:ext cx="383060" cy="386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56" y="4568241"/>
            <a:ext cx="888009" cy="868449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689591" y="373746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963827" y="2337387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456948" y="3440646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398499" y="4471547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685" y="1334709"/>
            <a:ext cx="728416" cy="72841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9614897" y="1200573"/>
            <a:ext cx="1272746" cy="1055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867527" y="1415992"/>
            <a:ext cx="682856" cy="6471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80" y="1056351"/>
            <a:ext cx="951468" cy="9514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405" y="986432"/>
            <a:ext cx="739023" cy="92285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02227" y="1878459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r>
              <a:rPr lang="en-US" strike="sngStrike" dirty="0"/>
              <a:t>   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55" y="5600957"/>
            <a:ext cx="888009" cy="86844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262" y="2306256"/>
            <a:ext cx="888009" cy="86844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407" y="3458786"/>
            <a:ext cx="888009" cy="86844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891" y="4520834"/>
            <a:ext cx="888009" cy="86844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262" y="5560539"/>
            <a:ext cx="888009" cy="86844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16455" y="38474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1FB9CCA-9044-431D-A88B-19D144DB2C4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920" y="3759986"/>
            <a:ext cx="490986" cy="693615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828617" y="486132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04205" y="585051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1998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595" y="4357609"/>
            <a:ext cx="608457" cy="57421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433401" y="4151681"/>
            <a:ext cx="782587" cy="2308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RHEIN-MAIN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449267" y="882526"/>
            <a:ext cx="3029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G.SQ.CPVA.§187.PREA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69597" y="6236025"/>
            <a:ext cx="2380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HOMICDIE:AUSLANDER </a:t>
            </a:r>
            <a:r>
              <a:rPr lang="en-US" sz="800" dirty="0" err="1"/>
              <a:t>phil</a:t>
            </a:r>
            <a:r>
              <a:rPr lang="en-US" sz="800" dirty="0"/>
              <a:t>/</a:t>
            </a:r>
            <a:r>
              <a:rPr lang="en-US" sz="800" dirty="0" err="1"/>
              <a:t>kim</a:t>
            </a:r>
            <a:r>
              <a:rPr lang="en-US" sz="800" dirty="0"/>
              <a:t> foreigner </a:t>
            </a:r>
            <a:r>
              <a:rPr lang="en-US" sz="800" dirty="0" err="1"/>
              <a:t>appments</a:t>
            </a:r>
            <a:endParaRPr lang="en-US" sz="800" dirty="0"/>
          </a:p>
        </p:txBody>
      </p:sp>
      <p:sp>
        <p:nvSpPr>
          <p:cNvPr id="52" name="Rectangle 51"/>
          <p:cNvSpPr/>
          <p:nvPr/>
        </p:nvSpPr>
        <p:spPr>
          <a:xfrm>
            <a:off x="6538599" y="240920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51610" y="2815074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Infant Department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548152" y="1426036"/>
            <a:ext cx="1643848" cy="45242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MATTHIAS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658634" y="1906112"/>
            <a:ext cx="75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Edwin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910216" y="203420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JOHNSON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046043" y="2103922"/>
            <a:ext cx="2145957" cy="18830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422820" y="2805372"/>
            <a:ext cx="1482027" cy="4694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69597" y="3126773"/>
            <a:ext cx="853798" cy="285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12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583761" y="2774921"/>
            <a:ext cx="1482027" cy="4694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733205" y="481703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711851" y="580581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2011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716" y="5928159"/>
            <a:ext cx="597100" cy="8963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080" y="5928159"/>
            <a:ext cx="707211" cy="830206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8484794" y="6064086"/>
            <a:ext cx="2024628" cy="694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697036" y="5892971"/>
            <a:ext cx="1686529" cy="9440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665455" y="5872790"/>
            <a:ext cx="1718111" cy="2797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Stanford:PMP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8967458" y="6362384"/>
            <a:ext cx="1031619" cy="3298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703633" y="6138327"/>
            <a:ext cx="14061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v2:FBI:KIDNAPPING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572673" y="5589925"/>
            <a:ext cx="1936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HOMI:LUX:CAR.St</a:t>
            </a:r>
            <a:r>
              <a:rPr lang="en-US" sz="800" dirty="0"/>
              <a:t>. </a:t>
            </a:r>
            <a:r>
              <a:rPr lang="en-US" sz="800" dirty="0" err="1"/>
              <a:t>Franci.IPX</a:t>
            </a:r>
            <a:r>
              <a:rPr lang="en-US" sz="800" dirty="0"/>
              <a:t> DEA</a:t>
            </a:r>
            <a:r>
              <a:rPr lang="en-US" sz="800" strike="sngStrike" dirty="0"/>
              <a:t>(crack)-&gt;</a:t>
            </a:r>
          </a:p>
          <a:p>
            <a:r>
              <a:rPr lang="en-US" sz="800" dirty="0"/>
              <a:t>2014</a:t>
            </a:r>
            <a:r>
              <a:rPr lang="en-US" sz="800" strike="sngStrike" dirty="0"/>
              <a:t> visa Foster City School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674949" y="5602667"/>
            <a:ext cx="1740196" cy="12343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8967458" y="5850515"/>
            <a:ext cx="900069" cy="511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9801684" y="5389283"/>
            <a:ext cx="1000247" cy="7858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6805818" y="5427548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6831930" y="3448569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6930958" y="2221966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329169" y="5478391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649326" y="6106449"/>
            <a:ext cx="853798" cy="285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31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28092" y="4184259"/>
            <a:ext cx="853798" cy="285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16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44701" y="5163478"/>
            <a:ext cx="853798" cy="285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17</a:t>
            </a:r>
          </a:p>
        </p:txBody>
      </p:sp>
      <p:sp>
        <p:nvSpPr>
          <p:cNvPr id="84" name="Rectangle 83"/>
          <p:cNvSpPr/>
          <p:nvPr/>
        </p:nvSpPr>
        <p:spPr>
          <a:xfrm>
            <a:off x="719002" y="6478604"/>
            <a:ext cx="853798" cy="285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18</a:t>
            </a:r>
          </a:p>
        </p:txBody>
      </p:sp>
      <p:sp>
        <p:nvSpPr>
          <p:cNvPr id="85" name="Rectangle 84"/>
          <p:cNvSpPr/>
          <p:nvPr/>
        </p:nvSpPr>
        <p:spPr>
          <a:xfrm>
            <a:off x="6538600" y="2656823"/>
            <a:ext cx="853798" cy="285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18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504059" y="4006676"/>
            <a:ext cx="853798" cy="28552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Age 20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247135" y="2206255"/>
            <a:ext cx="9554549" cy="87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785103" y="1612652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3236694" y="2333002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elek.micheele</a:t>
            </a:r>
            <a:endParaRPr lang="en-US" sz="800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19335" y="2236746"/>
            <a:ext cx="643419" cy="719891"/>
          </a:xfrm>
          <a:prstGeom prst="rect">
            <a:avLst/>
          </a:prstGeom>
        </p:spPr>
      </p:pic>
      <p:cxnSp>
        <p:nvCxnSpPr>
          <p:cNvPr id="95" name="Straight Arrow Connector 94"/>
          <p:cNvCxnSpPr/>
          <p:nvPr/>
        </p:nvCxnSpPr>
        <p:spPr>
          <a:xfrm flipV="1">
            <a:off x="4040177" y="2477667"/>
            <a:ext cx="1145380" cy="122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16076" y="2434542"/>
            <a:ext cx="669481" cy="267792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4573207" y="2274337"/>
            <a:ext cx="498580" cy="674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031867" y="2344535"/>
            <a:ext cx="630887" cy="373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66" y="2318500"/>
            <a:ext cx="586980" cy="453471"/>
          </a:xfrm>
          <a:prstGeom prst="rect">
            <a:avLst/>
          </a:prstGeom>
        </p:spPr>
      </p:pic>
      <p:cxnSp>
        <p:nvCxnSpPr>
          <p:cNvPr id="106" name="Straight Arrow Connector 105"/>
          <p:cNvCxnSpPr>
            <a:endCxn id="104" idx="0"/>
          </p:cNvCxnSpPr>
          <p:nvPr/>
        </p:nvCxnSpPr>
        <p:spPr>
          <a:xfrm>
            <a:off x="5868572" y="1308893"/>
            <a:ext cx="82684" cy="1009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091857" y="20078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4809996" y="209722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4578" y="2586421"/>
            <a:ext cx="334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OFFSTIE.MARTE.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grhacoh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jaksoin,balck</a:t>
            </a:r>
            <a:r>
              <a:rPr lang="en-US" sz="800" strike="sngStrike" dirty="0"/>
              <a:t> and white)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42371" y="2538444"/>
            <a:ext cx="11384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Angle.st.margin.flea</a:t>
            </a:r>
            <a:r>
              <a:rPr lang="en-US" sz="800" strike="sngStrike" dirty="0"/>
              <a:t>[0]</a:t>
            </a:r>
          </a:p>
        </p:txBody>
      </p:sp>
      <p:cxnSp>
        <p:nvCxnSpPr>
          <p:cNvPr id="112" name="Straight Connector 111"/>
          <p:cNvCxnSpPr>
            <a:stCxn id="109" idx="1"/>
          </p:cNvCxnSpPr>
          <p:nvPr/>
        </p:nvCxnSpPr>
        <p:spPr>
          <a:xfrm>
            <a:off x="54578" y="2771087"/>
            <a:ext cx="1252391" cy="28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672" y="936803"/>
            <a:ext cx="1961408" cy="1307605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806" y="907747"/>
            <a:ext cx="976837" cy="1157552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V="1">
            <a:off x="5185557" y="2403539"/>
            <a:ext cx="1066811" cy="367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430486" y="2291307"/>
            <a:ext cx="3073572" cy="4694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809996" y="1461060"/>
            <a:ext cx="2266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G.Gott.VIRIGNA.MARY</a:t>
            </a:r>
            <a:endParaRPr lang="en-US" dirty="0"/>
          </a:p>
          <a:p>
            <a:r>
              <a:rPr lang="en-US" sz="800" strike="sngStrike" dirty="0"/>
              <a:t>Du </a:t>
            </a:r>
            <a:r>
              <a:rPr lang="en-US" sz="800" strike="sngStrike" dirty="0" err="1"/>
              <a:t>bist</a:t>
            </a:r>
            <a:r>
              <a:rPr lang="en-US" sz="800" strike="sngStrike" dirty="0"/>
              <a:t> do </a:t>
            </a:r>
            <a:r>
              <a:rPr lang="en-US" sz="800" strike="sngStrike" dirty="0" err="1"/>
              <a:t>dum</a:t>
            </a:r>
            <a:endParaRPr lang="en-US" sz="800" strike="sngStrike" dirty="0"/>
          </a:p>
        </p:txBody>
      </p:sp>
      <p:sp>
        <p:nvSpPr>
          <p:cNvPr id="120" name="Cube 119"/>
          <p:cNvSpPr/>
          <p:nvPr/>
        </p:nvSpPr>
        <p:spPr>
          <a:xfrm>
            <a:off x="174553" y="2288716"/>
            <a:ext cx="716692" cy="3693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65694" y="1683110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1980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6" y="1858813"/>
            <a:ext cx="392286" cy="591645"/>
          </a:xfrm>
          <a:prstGeom prst="rect">
            <a:avLst/>
          </a:prstGeom>
        </p:spPr>
      </p:pic>
      <p:cxnSp>
        <p:nvCxnSpPr>
          <p:cNvPr id="124" name="Straight Connector 123"/>
          <p:cNvCxnSpPr>
            <a:stCxn id="122" idx="0"/>
            <a:endCxn id="120" idx="1"/>
          </p:cNvCxnSpPr>
          <p:nvPr/>
        </p:nvCxnSpPr>
        <p:spPr>
          <a:xfrm>
            <a:off x="251489" y="1858813"/>
            <a:ext cx="235244" cy="522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4578" y="1835043"/>
            <a:ext cx="394820" cy="5952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174553" y="1878459"/>
            <a:ext cx="370148" cy="410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160" y="4232167"/>
            <a:ext cx="888009" cy="868449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8974741" y="4150439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79935" y="4237350"/>
            <a:ext cx="609981" cy="869179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8737629" y="4806067"/>
            <a:ext cx="8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</a:t>
            </a:r>
          </a:p>
        </p:txBody>
      </p:sp>
      <p:cxnSp>
        <p:nvCxnSpPr>
          <p:cNvPr id="134" name="Straight Connector 133"/>
          <p:cNvCxnSpPr/>
          <p:nvPr/>
        </p:nvCxnSpPr>
        <p:spPr>
          <a:xfrm flipV="1">
            <a:off x="10251270" y="4520834"/>
            <a:ext cx="1118806" cy="56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11202356" y="4155838"/>
            <a:ext cx="969926" cy="4904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885627" y="4087609"/>
            <a:ext cx="3394870" cy="10614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11370076" y="4708505"/>
            <a:ext cx="876502" cy="18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1435062" y="4873348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</a:t>
            </a:r>
            <a:endParaRPr lang="en-US" sz="800" dirty="0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59" y="3480913"/>
            <a:ext cx="1474145" cy="1474145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69003" y="897694"/>
            <a:ext cx="12244483" cy="58995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279" y="3181384"/>
            <a:ext cx="1539651" cy="617785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401" y="3120841"/>
            <a:ext cx="1674638" cy="690968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87" y="3154211"/>
            <a:ext cx="1102103" cy="684464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57" y="3162765"/>
            <a:ext cx="1064884" cy="1064884"/>
          </a:xfrm>
          <a:prstGeom prst="rect">
            <a:avLst/>
          </a:prstGeom>
        </p:spPr>
      </p:pic>
      <p:sp>
        <p:nvSpPr>
          <p:cNvPr id="145" name="TextBox 144"/>
          <p:cNvSpPr txBox="1"/>
          <p:nvPr/>
        </p:nvSpPr>
        <p:spPr>
          <a:xfrm>
            <a:off x="5258364" y="3776312"/>
            <a:ext cx="249138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Lelsie</a:t>
            </a:r>
            <a:r>
              <a:rPr lang="en-US" sz="800" strike="sngStrike" dirty="0"/>
              <a:t> works at KPMG in Santa Row, San Jose, </a:t>
            </a:r>
            <a:r>
              <a:rPr lang="en-US" sz="800" strike="sngStrike" dirty="0" err="1"/>
              <a:t>Califronia</a:t>
            </a:r>
            <a:endParaRPr lang="en-US" sz="800" strike="sngStrike" dirty="0"/>
          </a:p>
          <a:p>
            <a:r>
              <a:rPr lang="en-US" sz="800" strike="sngStrike" dirty="0" err="1"/>
              <a:t>Werhe</a:t>
            </a:r>
            <a:r>
              <a:rPr lang="en-US" sz="800" strike="sngStrike" dirty="0"/>
              <a:t> is Leslie? </a:t>
            </a:r>
            <a:r>
              <a:rPr lang="en-US" dirty="0"/>
              <a:t>2010-2023</a:t>
            </a:r>
          </a:p>
        </p:txBody>
      </p:sp>
      <p:cxnSp>
        <p:nvCxnSpPr>
          <p:cNvPr id="148" name="Straight Connector 147"/>
          <p:cNvCxnSpPr/>
          <p:nvPr/>
        </p:nvCxnSpPr>
        <p:spPr>
          <a:xfrm>
            <a:off x="4493801" y="3480913"/>
            <a:ext cx="5307883" cy="25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08" y="3633106"/>
            <a:ext cx="410196" cy="498031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091096" y="3101981"/>
            <a:ext cx="5880948" cy="10749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2" name="Straight Connector 151"/>
          <p:cNvCxnSpPr/>
          <p:nvPr/>
        </p:nvCxnSpPr>
        <p:spPr>
          <a:xfrm flipH="1" flipV="1">
            <a:off x="7059576" y="3742604"/>
            <a:ext cx="1189814" cy="336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/>
          <p:nvPr/>
        </p:nvCxnSpPr>
        <p:spPr>
          <a:xfrm flipH="1" flipV="1">
            <a:off x="5257215" y="3175737"/>
            <a:ext cx="1520467" cy="69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6" name="Picture 155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377" y="4427156"/>
            <a:ext cx="1324754" cy="799714"/>
          </a:xfrm>
          <a:prstGeom prst="rect">
            <a:avLst/>
          </a:prstGeom>
        </p:spPr>
      </p:pic>
      <p:pic>
        <p:nvPicPr>
          <p:cNvPr id="157" name="Picture 156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272" y="4502435"/>
            <a:ext cx="784671" cy="523114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5499" y="4523772"/>
            <a:ext cx="854050" cy="747294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494" y="4221155"/>
            <a:ext cx="1102103" cy="684464"/>
          </a:xfrm>
          <a:prstGeom prst="rect">
            <a:avLst/>
          </a:prstGeom>
        </p:spPr>
      </p:pic>
      <p:cxnSp>
        <p:nvCxnSpPr>
          <p:cNvPr id="162" name="Elbow Connector 161"/>
          <p:cNvCxnSpPr/>
          <p:nvPr/>
        </p:nvCxnSpPr>
        <p:spPr>
          <a:xfrm rot="10800000" flipV="1">
            <a:off x="6538600" y="5007550"/>
            <a:ext cx="2401895" cy="11876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67" y="4295396"/>
            <a:ext cx="945638" cy="529557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077727" y="4186298"/>
            <a:ext cx="5964869" cy="10749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V="1">
            <a:off x="4516076" y="4502045"/>
            <a:ext cx="4975469" cy="595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6" name="Picture 165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778" y="1643720"/>
            <a:ext cx="890293" cy="1337871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13" y="1889494"/>
            <a:ext cx="850776" cy="850776"/>
          </a:xfrm>
          <a:prstGeom prst="rect">
            <a:avLst/>
          </a:prstGeom>
        </p:spPr>
      </p:pic>
      <p:cxnSp>
        <p:nvCxnSpPr>
          <p:cNvPr id="170" name="Straight Connector 169"/>
          <p:cNvCxnSpPr/>
          <p:nvPr/>
        </p:nvCxnSpPr>
        <p:spPr>
          <a:xfrm flipV="1">
            <a:off x="5087810" y="1870439"/>
            <a:ext cx="1350539" cy="8639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275400" y="1769897"/>
            <a:ext cx="829838" cy="10749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5398262" y="199050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putin</a:t>
            </a:r>
            <a:endParaRPr lang="en-US" sz="800" strike="sngStrike" dirty="0"/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90831" y="1994818"/>
            <a:ext cx="869874" cy="592588"/>
          </a:xfrm>
          <a:prstGeom prst="rect">
            <a:avLst/>
          </a:prstGeom>
        </p:spPr>
      </p:pic>
      <p:pic>
        <p:nvPicPr>
          <p:cNvPr id="174" name="Picture 173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568" y="2061455"/>
            <a:ext cx="1105226" cy="736817"/>
          </a:xfrm>
          <a:prstGeom prst="rect">
            <a:avLst/>
          </a:prstGeom>
        </p:spPr>
      </p:pic>
      <p:sp>
        <p:nvSpPr>
          <p:cNvPr id="175" name="Rectangle 174"/>
          <p:cNvSpPr/>
          <p:nvPr/>
        </p:nvSpPr>
        <p:spPr>
          <a:xfrm>
            <a:off x="5690319" y="2707509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Winchester Mystery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Hous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352" y="1957103"/>
            <a:ext cx="1066206" cy="709512"/>
          </a:xfrm>
          <a:prstGeom prst="rect">
            <a:avLst/>
          </a:prstGeom>
        </p:spPr>
      </p:pic>
      <p:cxnSp>
        <p:nvCxnSpPr>
          <p:cNvPr id="178" name="Straight Connector 177"/>
          <p:cNvCxnSpPr/>
          <p:nvPr/>
        </p:nvCxnSpPr>
        <p:spPr>
          <a:xfrm>
            <a:off x="5924564" y="1816439"/>
            <a:ext cx="1475542" cy="95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7419685" y="1624078"/>
            <a:ext cx="1714529" cy="1394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5257885" y="1607652"/>
            <a:ext cx="1340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ricardo</a:t>
            </a:r>
            <a:endParaRPr lang="en-US" sz="800" strike="sngStrike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56544" y="1644211"/>
            <a:ext cx="5880948" cy="13758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3" name="Straight Arrow Connector 182"/>
          <p:cNvCxnSpPr/>
          <p:nvPr/>
        </p:nvCxnSpPr>
        <p:spPr>
          <a:xfrm flipH="1" flipV="1">
            <a:off x="6598317" y="2323460"/>
            <a:ext cx="1744869" cy="10887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TextBox 183"/>
          <p:cNvSpPr txBox="1"/>
          <p:nvPr/>
        </p:nvSpPr>
        <p:spPr>
          <a:xfrm rot="1867003">
            <a:off x="6995171" y="2694440"/>
            <a:ext cx="152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Mintue</a:t>
            </a:r>
            <a:r>
              <a:rPr lang="en-US" dirty="0"/>
              <a:t> walk</a:t>
            </a:r>
          </a:p>
        </p:txBody>
      </p:sp>
      <p:sp>
        <p:nvSpPr>
          <p:cNvPr id="185" name="TextBox 184"/>
          <p:cNvSpPr txBox="1"/>
          <p:nvPr/>
        </p:nvSpPr>
        <p:spPr>
          <a:xfrm>
            <a:off x="4136768" y="4171168"/>
            <a:ext cx="3360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CHANGE(DEA(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 IPX </a:t>
            </a:r>
            <a:r>
              <a:rPr lang="en-US" sz="800" strike="sngStrike" dirty="0" err="1"/>
              <a:t>oli</a:t>
            </a:r>
            <a:r>
              <a:rPr lang="en-US" sz="800" strike="sngStrike" dirty="0"/>
              <a:t>)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4121208" y="43860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071145" y="4207237"/>
            <a:ext cx="5964869" cy="10749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070293" y="1609518"/>
            <a:ext cx="5964869" cy="24965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9" name="TextBox 188"/>
          <p:cNvSpPr txBox="1"/>
          <p:nvPr/>
        </p:nvSpPr>
        <p:spPr>
          <a:xfrm>
            <a:off x="6110064" y="4299984"/>
            <a:ext cx="1765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SWAT</a:t>
            </a:r>
          </a:p>
        </p:txBody>
      </p:sp>
      <p:sp>
        <p:nvSpPr>
          <p:cNvPr id="190" name="TextBox 189"/>
          <p:cNvSpPr txBox="1"/>
          <p:nvPr/>
        </p:nvSpPr>
        <p:spPr>
          <a:xfrm>
            <a:off x="5254877" y="4427055"/>
            <a:ext cx="78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Ibm</a:t>
            </a:r>
            <a:r>
              <a:rPr lang="en-US" dirty="0"/>
              <a:t> DEA</a:t>
            </a:r>
          </a:p>
        </p:txBody>
      </p:sp>
    </p:spTree>
    <p:extLst>
      <p:ext uri="{BB962C8B-B14F-4D97-AF65-F5344CB8AC3E}">
        <p14:creationId xmlns:p14="http://schemas.microsoft.com/office/powerpoint/2010/main" val="243614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18" y="2139074"/>
            <a:ext cx="1575707" cy="104476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152799" y="1967993"/>
            <a:ext cx="2534370" cy="1760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17" y="3340779"/>
            <a:ext cx="1576559" cy="104912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738920" y="2108570"/>
            <a:ext cx="174750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738920" y="3371283"/>
            <a:ext cx="174750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923" y="3390391"/>
            <a:ext cx="807264" cy="12131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50081" y="1312336"/>
            <a:ext cx="20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SQ.CPVA.§187.PREA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3974" y="1655523"/>
            <a:ext cx="2303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2010-2019  2008-2016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53943" y="1312336"/>
            <a:ext cx="447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V2:FB:KIDNAPPING CHAR.PRESINE.!AVAIBLITY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17" y="4843065"/>
            <a:ext cx="1164544" cy="77495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738920" y="4727980"/>
            <a:ext cx="174750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54" y="4774922"/>
            <a:ext cx="1276050" cy="87581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416654" y="3390391"/>
            <a:ext cx="1309753" cy="1337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415802" y="3357574"/>
            <a:ext cx="1175301" cy="12459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508" y="2209321"/>
            <a:ext cx="612989" cy="8633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391132" y="2105703"/>
            <a:ext cx="1030053" cy="11404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674508" y="2415964"/>
            <a:ext cx="746677" cy="656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887483" y="2024855"/>
            <a:ext cx="174750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80192" y="2077496"/>
            <a:ext cx="11043757" cy="4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397829" y="1586705"/>
            <a:ext cx="2554514" cy="4381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4" idx="1"/>
            <a:endCxn id="34" idx="3"/>
          </p:cNvCxnSpPr>
          <p:nvPr/>
        </p:nvCxnSpPr>
        <p:spPr>
          <a:xfrm>
            <a:off x="4397829" y="1805780"/>
            <a:ext cx="2554514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5326743" y="1340685"/>
            <a:ext cx="1625600" cy="20149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ATOMICLOCK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739" y="2115520"/>
            <a:ext cx="1386000" cy="101569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939234" y="2058226"/>
            <a:ext cx="174750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6300739" y="2335116"/>
            <a:ext cx="1386000" cy="656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491" y="3385134"/>
            <a:ext cx="1349603" cy="10109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07980" y="3380768"/>
            <a:ext cx="174750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643" y="3593541"/>
            <a:ext cx="1539184" cy="769592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845996" y="3378507"/>
            <a:ext cx="174750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8159294" y="3593541"/>
            <a:ext cx="1030514" cy="1019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91" y="2480824"/>
            <a:ext cx="1535315" cy="153531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614" y="4873115"/>
            <a:ext cx="1431125" cy="1016852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99539" y="4765436"/>
            <a:ext cx="174750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986" y="4873115"/>
            <a:ext cx="1383841" cy="774951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965153" y="4783057"/>
            <a:ext cx="174750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8323648" y="4750872"/>
            <a:ext cx="1030514" cy="1019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05486" y="4853042"/>
            <a:ext cx="1036925" cy="1036925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1005485" y="4816045"/>
            <a:ext cx="1036925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404595" y="1043467"/>
            <a:ext cx="466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This will provide 8Y silent and sleep </a:t>
            </a:r>
            <a:r>
              <a:rPr lang="en-US" strike="sngStrike" dirty="0" err="1"/>
              <a:t>apple.touch</a:t>
            </a:r>
            <a:endParaRPr lang="en-US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54578" y="897917"/>
            <a:ext cx="990451" cy="4818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12" y="1264440"/>
            <a:ext cx="876300" cy="8763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32" y="1098259"/>
            <a:ext cx="430598" cy="289161"/>
          </a:xfrm>
          <a:prstGeom prst="rect">
            <a:avLst/>
          </a:prstGeom>
        </p:spPr>
      </p:pic>
      <p:cxnSp>
        <p:nvCxnSpPr>
          <p:cNvPr id="62" name="Straight Connector 61"/>
          <p:cNvCxnSpPr>
            <a:endCxn id="60" idx="2"/>
          </p:cNvCxnSpPr>
          <p:nvPr/>
        </p:nvCxnSpPr>
        <p:spPr>
          <a:xfrm flipH="1">
            <a:off x="1655231" y="956456"/>
            <a:ext cx="478475" cy="43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24884" y="1070986"/>
            <a:ext cx="4749960" cy="2697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29" y="4932761"/>
            <a:ext cx="1064884" cy="1064884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786728" y="4893090"/>
            <a:ext cx="1104784" cy="1232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369232" y="5960189"/>
            <a:ext cx="3732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Phil/</a:t>
            </a:r>
            <a:r>
              <a:rPr lang="en-US" dirty="0" err="1"/>
              <a:t>kim</a:t>
            </a:r>
            <a:r>
              <a:rPr lang="en-US" dirty="0"/>
              <a:t> 	FOSTER CITY BLVD</a:t>
            </a:r>
          </a:p>
          <a:p>
            <a:r>
              <a:rPr lang="en-US" dirty="0"/>
              <a:t>Atlantic Hotel</a:t>
            </a:r>
          </a:p>
          <a:p>
            <a:r>
              <a:rPr lang="en-US" dirty="0" err="1"/>
              <a:t>Moodyes</a:t>
            </a:r>
            <a:r>
              <a:rPr lang="en-US" dirty="0"/>
              <a:t> San </a:t>
            </a:r>
            <a:r>
              <a:rPr lang="en-US" dirty="0" err="1"/>
              <a:t>Francsico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92" y="4943390"/>
            <a:ext cx="876300" cy="8763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10417" y="6310660"/>
            <a:ext cx="8393906" cy="5917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806550" y="6465643"/>
            <a:ext cx="4958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Opium  			DEAN VIRINGA MARY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01" y="6333957"/>
            <a:ext cx="431486" cy="538821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3775028" y="6494269"/>
            <a:ext cx="806726" cy="3693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8336" y="896903"/>
            <a:ext cx="12218242" cy="59380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605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958" y="948886"/>
            <a:ext cx="2510972" cy="13959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9" y="1009104"/>
            <a:ext cx="3152694" cy="12645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446" y="1388322"/>
            <a:ext cx="1330477" cy="88537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775065" y="1009104"/>
            <a:ext cx="1794858" cy="1571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28900" y="1294732"/>
            <a:ext cx="1634622" cy="9789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830" y="2595617"/>
            <a:ext cx="1358761" cy="90419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093870" y="2546501"/>
            <a:ext cx="1634622" cy="9789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7176" y="2523405"/>
            <a:ext cx="2510972" cy="13959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886" y="1182008"/>
            <a:ext cx="888009" cy="8684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8647467" y="1100280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2661" y="1187191"/>
            <a:ext cx="609981" cy="86917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410355" y="1755908"/>
            <a:ext cx="8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9923996" y="1470675"/>
            <a:ext cx="1118806" cy="56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875082" y="1105679"/>
            <a:ext cx="969926" cy="4904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1042802" y="1658346"/>
            <a:ext cx="876502" cy="18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107788" y="1823189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</a:t>
            </a:r>
            <a:endParaRPr lang="en-US" sz="8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577" y="2711722"/>
            <a:ext cx="888009" cy="86844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8736158" y="2629994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1352" y="2716905"/>
            <a:ext cx="609981" cy="86917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8499046" y="3285622"/>
            <a:ext cx="8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0012687" y="3000389"/>
            <a:ext cx="1118806" cy="56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0963773" y="2635393"/>
            <a:ext cx="969926" cy="4904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131493" y="3188060"/>
            <a:ext cx="876502" cy="18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1196479" y="3352903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</a:t>
            </a:r>
            <a:endParaRPr lang="en-US" sz="8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886" y="3654954"/>
            <a:ext cx="1342778" cy="92161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572" y="3271480"/>
            <a:ext cx="2510972" cy="139598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64" y="3733792"/>
            <a:ext cx="888009" cy="86844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8630845" y="3652064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6039" y="3738975"/>
            <a:ext cx="609981" cy="86917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8393733" y="4307692"/>
            <a:ext cx="8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907374" y="4022459"/>
            <a:ext cx="1118806" cy="56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858460" y="3657463"/>
            <a:ext cx="969926" cy="4904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1026180" y="4210130"/>
            <a:ext cx="876502" cy="1829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091166" y="4374973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</a:t>
            </a:r>
            <a:endParaRPr lang="en-US" sz="8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61" y="4820188"/>
            <a:ext cx="2466975" cy="18478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707" y="5386311"/>
            <a:ext cx="1089134" cy="71560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0935" y="5027923"/>
            <a:ext cx="1592953" cy="1050259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H="1">
            <a:off x="5868572" y="5386311"/>
            <a:ext cx="1461142" cy="715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468914" y="5027923"/>
            <a:ext cx="2795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and Paste. Pull “View”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5826278" y="5386311"/>
            <a:ext cx="184657" cy="521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79" y="5848613"/>
            <a:ext cx="264438" cy="4257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944200" y="5063571"/>
            <a:ext cx="1966086" cy="12375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434976" y="5386312"/>
            <a:ext cx="1243605" cy="7156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>
            <a:stCxn id="57" idx="1"/>
          </p:cNvCxnSpPr>
          <p:nvPr/>
        </p:nvCxnSpPr>
        <p:spPr>
          <a:xfrm>
            <a:off x="3468914" y="5212589"/>
            <a:ext cx="2542021" cy="4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8564238" y="4895211"/>
            <a:ext cx="2407474" cy="209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8374605" y="4812213"/>
            <a:ext cx="29029" cy="1740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463809" y="4812214"/>
            <a:ext cx="29029" cy="1740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527445" y="4868092"/>
            <a:ext cx="4604034" cy="17999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955835" y="5380438"/>
            <a:ext cx="1581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SCREEN (delta)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3955" y="5636637"/>
            <a:ext cx="1190927" cy="620354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9131886" y="5380438"/>
            <a:ext cx="1440204" cy="721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635463" y="5152425"/>
            <a:ext cx="2336248" cy="14874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718" y="5181890"/>
            <a:ext cx="512234" cy="353262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8699718" y="5581029"/>
            <a:ext cx="200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UN.CPVA.</a:t>
            </a:r>
          </a:p>
          <a:p>
            <a:r>
              <a:rPr lang="en-US" dirty="0"/>
              <a:t>v2.FBI:KIDNAPPING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195079" y="4729161"/>
            <a:ext cx="12214635" cy="83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2873829" y="2344867"/>
            <a:ext cx="913416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036805" y="3629811"/>
            <a:ext cx="913416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5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44" y="1125604"/>
            <a:ext cx="514244" cy="6100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873138" y="1084544"/>
            <a:ext cx="697711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2684627" y="1054366"/>
            <a:ext cx="882354" cy="691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27737" y="116887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1:15PM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93354" y="1983726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3:15PM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35" y="1101025"/>
            <a:ext cx="791845" cy="593119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684627" y="1098610"/>
            <a:ext cx="818615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2516180" y="1105184"/>
            <a:ext cx="882354" cy="691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81" y="1132429"/>
            <a:ext cx="796226" cy="596401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567772" y="1085825"/>
            <a:ext cx="818615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93" y="1169214"/>
            <a:ext cx="847253" cy="563809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526783" y="1111179"/>
            <a:ext cx="818615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75" y="1146345"/>
            <a:ext cx="821026" cy="543519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459263" y="1122257"/>
            <a:ext cx="818615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3863557" y="1282261"/>
            <a:ext cx="688862" cy="40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2" idx="3"/>
          </p:cNvCxnSpPr>
          <p:nvPr/>
        </p:nvCxnSpPr>
        <p:spPr>
          <a:xfrm flipV="1">
            <a:off x="4526783" y="1079975"/>
            <a:ext cx="927548" cy="377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5454331" y="1256506"/>
            <a:ext cx="711265" cy="496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B00F8BC-514A-4606-9365-AAC5CCC60459}"/>
              </a:ext>
            </a:extLst>
          </p:cNvPr>
          <p:cNvSpPr/>
          <p:nvPr/>
        </p:nvSpPr>
        <p:spPr>
          <a:xfrm>
            <a:off x="10879352" y="1099840"/>
            <a:ext cx="1275077" cy="441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GAS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132093" y="1053176"/>
            <a:ext cx="1059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Rudolf-diesel-</a:t>
            </a:r>
            <a:r>
              <a:rPr lang="en-US" sz="800" strike="sngStrike" dirty="0" err="1"/>
              <a:t>strasse</a:t>
            </a:r>
            <a:endParaRPr lang="en-US" sz="800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4133" y="1156979"/>
            <a:ext cx="153426" cy="489043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333314" y="1108584"/>
            <a:ext cx="389329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659" y="947696"/>
            <a:ext cx="472759" cy="47275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18" y="1956785"/>
            <a:ext cx="888009" cy="868449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2749965" y="2087113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Du </a:t>
            </a:r>
            <a:r>
              <a:rPr lang="en-US" sz="800" strike="sngStrike" dirty="0" err="1"/>
              <a:t>bist</a:t>
            </a:r>
            <a:r>
              <a:rPr lang="en-US" sz="800" strike="sngStrike" dirty="0"/>
              <a:t> so </a:t>
            </a:r>
            <a:r>
              <a:rPr lang="en-US" sz="800" strike="sngStrike" dirty="0" err="1"/>
              <a:t>dum</a:t>
            </a:r>
            <a:endParaRPr lang="en-US" sz="800" strike="sngStrike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990541" y="1789331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-76923" y="16590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84753" y="1776442"/>
            <a:ext cx="10194599" cy="2808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>
            <a:extLst>
              <a:ext uri="{FF2B5EF4-FFF2-40B4-BE49-F238E27FC236}">
                <a16:creationId xmlns:a16="http://schemas.microsoft.com/office/drawing/2014/main" id="{91FB9CCA-9044-431D-A88B-19D144DB2C4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32" y="1892591"/>
            <a:ext cx="722280" cy="1020364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8" y="1868623"/>
            <a:ext cx="346310" cy="232559"/>
          </a:xfrm>
          <a:prstGeom prst="rect">
            <a:avLst/>
          </a:prstGeom>
        </p:spPr>
      </p:pic>
      <p:cxnSp>
        <p:nvCxnSpPr>
          <p:cNvPr id="127" name="Straight Connector 126"/>
          <p:cNvCxnSpPr>
            <a:endCxn id="125" idx="3"/>
          </p:cNvCxnSpPr>
          <p:nvPr/>
        </p:nvCxnSpPr>
        <p:spPr>
          <a:xfrm flipV="1">
            <a:off x="506627" y="1984903"/>
            <a:ext cx="464291" cy="97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34979" y="2075195"/>
            <a:ext cx="401275" cy="537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818" y="3993506"/>
            <a:ext cx="2089371" cy="163409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4753" y="3483429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3:30-10PM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93354" y="3993506"/>
            <a:ext cx="3365454" cy="1596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49926" y="4005243"/>
            <a:ext cx="1898692" cy="128158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937210" y="3223708"/>
            <a:ext cx="48572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VIRINGA.DEA(</a:t>
            </a:r>
            <a:r>
              <a:rPr lang="en-US" dirty="0" err="1"/>
              <a:t>mmda</a:t>
            </a:r>
            <a:r>
              <a:rPr lang="en-US" dirty="0"/>
              <a:t>).St. </a:t>
            </a:r>
            <a:r>
              <a:rPr lang="en-US" dirty="0" err="1"/>
              <a:t>Niklous</a:t>
            </a:r>
            <a:r>
              <a:rPr lang="en-US" dirty="0"/>
              <a:t>.</a:t>
            </a:r>
          </a:p>
          <a:p>
            <a:r>
              <a:rPr lang="en-US" dirty="0"/>
              <a:t>INTERET(</a:t>
            </a:r>
            <a:r>
              <a:rPr lang="en-US" dirty="0" err="1"/>
              <a:t>websere,bigge</a:t>
            </a:r>
            <a:r>
              <a:rPr lang="en-US" dirty="0"/>
              <a:t>).CPVA.MLK(</a:t>
            </a:r>
            <a:r>
              <a:rPr lang="en-US" dirty="0" err="1"/>
              <a:t>preciso</a:t>
            </a:r>
            <a:r>
              <a:rPr lang="en-US" dirty="0"/>
              <a:t>).CPVA</a:t>
            </a:r>
          </a:p>
          <a:p>
            <a:r>
              <a:rPr lang="en-US" dirty="0"/>
              <a:t>ATOMCLOI(DEA(</a:t>
            </a:r>
            <a:r>
              <a:rPr lang="en-US" dirty="0" err="1"/>
              <a:t>mdma</a:t>
            </a:r>
            <a:r>
              <a:rPr lang="en-US" dirty="0"/>
              <a:t>).MKL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239657" y="3852761"/>
            <a:ext cx="214674" cy="4599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957357" y="4791603"/>
            <a:ext cx="1595062" cy="3609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 flipH="1" flipV="1">
            <a:off x="1761565" y="4191233"/>
            <a:ext cx="2970092" cy="4661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478181" y="4056979"/>
            <a:ext cx="2157723" cy="1544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165464" y="4056249"/>
            <a:ext cx="2157724" cy="15214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5464" y="3833841"/>
            <a:ext cx="663846" cy="95776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81714" y="3419476"/>
            <a:ext cx="28571" cy="1904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753376" y="4296019"/>
            <a:ext cx="1403640" cy="990805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5782052" y="4191233"/>
            <a:ext cx="1750862" cy="1398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684606" y="4096289"/>
            <a:ext cx="1719659" cy="14949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41" y="3872709"/>
            <a:ext cx="672887" cy="44777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181" y="3872709"/>
            <a:ext cx="669690" cy="44001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1761565" y="3872709"/>
            <a:ext cx="1561623" cy="447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778710" y="3865592"/>
            <a:ext cx="1421070" cy="4888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0" name="Straight Connector 129"/>
          <p:cNvCxnSpPr/>
          <p:nvPr/>
        </p:nvCxnSpPr>
        <p:spPr>
          <a:xfrm flipV="1">
            <a:off x="712663" y="3033765"/>
            <a:ext cx="10194599" cy="2808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54" y="1371962"/>
            <a:ext cx="393284" cy="384621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596237" y="5602766"/>
            <a:ext cx="121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3:30-10PM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6" y="4813602"/>
            <a:ext cx="534354" cy="838846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2111338" y="5664915"/>
            <a:ext cx="5016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DL-25cc  St. </a:t>
            </a:r>
            <a:r>
              <a:rPr lang="en-US" dirty="0" err="1"/>
              <a:t>Martin.Auschitx</a:t>
            </a:r>
            <a:r>
              <a:rPr lang="en-US" dirty="0"/>
              <a:t> “</a:t>
            </a:r>
            <a:r>
              <a:rPr lang="en-US" dirty="0" err="1"/>
              <a:t>Buches</a:t>
            </a:r>
            <a:r>
              <a:rPr lang="en-US" dirty="0"/>
              <a:t>”</a:t>
            </a:r>
          </a:p>
          <a:p>
            <a:r>
              <a:rPr lang="en-US" strike="sngStrike" dirty="0"/>
              <a:t>Person lives above DL School named Bookie(ledger)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71052" y="4157499"/>
            <a:ext cx="2251025" cy="1211704"/>
          </a:xfrm>
          <a:prstGeom prst="rect">
            <a:avLst/>
          </a:prstGeom>
        </p:spPr>
      </p:pic>
      <p:cxnSp>
        <p:nvCxnSpPr>
          <p:cNvPr id="132" name="Straight Arrow Connector 131"/>
          <p:cNvCxnSpPr/>
          <p:nvPr/>
        </p:nvCxnSpPr>
        <p:spPr>
          <a:xfrm>
            <a:off x="7127455" y="3632188"/>
            <a:ext cx="797345" cy="792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5179814" y="3632188"/>
            <a:ext cx="610390" cy="676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51" y="3600311"/>
            <a:ext cx="700234" cy="465974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29" y="3536697"/>
            <a:ext cx="628578" cy="593203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991227" y="3235337"/>
            <a:ext cx="4669601" cy="8495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757654" y="3257398"/>
            <a:ext cx="526761" cy="8495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302437" y="3213986"/>
            <a:ext cx="677071" cy="8495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357730" y="4106981"/>
            <a:ext cx="2439531" cy="14568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7692571" y="4424291"/>
            <a:ext cx="1609866" cy="72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04" y="2325287"/>
            <a:ext cx="531479" cy="750819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56918" y="4215153"/>
            <a:ext cx="1083580" cy="1238379"/>
          </a:xfrm>
          <a:prstGeom prst="rect">
            <a:avLst/>
          </a:prstGeom>
        </p:spPr>
      </p:pic>
      <p:cxnSp>
        <p:nvCxnSpPr>
          <p:cNvPr id="146" name="Straight Connector 145"/>
          <p:cNvCxnSpPr/>
          <p:nvPr/>
        </p:nvCxnSpPr>
        <p:spPr>
          <a:xfrm flipV="1">
            <a:off x="9781734" y="4082741"/>
            <a:ext cx="1350359" cy="158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854026" y="4100781"/>
            <a:ext cx="1186472" cy="14568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544" y="3213986"/>
            <a:ext cx="2120977" cy="1767480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2133584" y="6311246"/>
            <a:ext cx="3977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DL-CA VP GERMANY 16 HOMCI:7Y </a:t>
            </a:r>
            <a:r>
              <a:rPr lang="en-US" sz="800" strike="sngStrike" dirty="0"/>
              <a:t>Ingo/ </a:t>
            </a:r>
            <a:r>
              <a:rPr lang="en-US" sz="800" strike="sngStrike" dirty="0" err="1"/>
              <a:t>schultz</a:t>
            </a:r>
            <a:endParaRPr lang="en-US" sz="800" strike="sngStrike" dirty="0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138989" y="5668745"/>
            <a:ext cx="8901508" cy="10118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 flipV="1">
            <a:off x="2322286" y="5972098"/>
            <a:ext cx="5081979" cy="708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54241" y="964948"/>
            <a:ext cx="11622710" cy="21572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116" y="4680234"/>
            <a:ext cx="662685" cy="1040305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34247" y="3121486"/>
            <a:ext cx="11741908" cy="36916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800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572" y="1308893"/>
            <a:ext cx="1959429" cy="435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TORT-3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282" y="1281103"/>
            <a:ext cx="2340578" cy="274387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631543" y="2474684"/>
            <a:ext cx="5544457" cy="13752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1"/>
          </p:cNvCxnSpPr>
          <p:nvPr/>
        </p:nvCxnSpPr>
        <p:spPr>
          <a:xfrm>
            <a:off x="5631543" y="3162299"/>
            <a:ext cx="5631543" cy="19957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189029" y="1121513"/>
            <a:ext cx="2029543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ATOMLCLOCK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98564" y="1349250"/>
            <a:ext cx="1034224" cy="94807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287523" y="1398815"/>
            <a:ext cx="945265" cy="7417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198564" y="2132189"/>
            <a:ext cx="1034224" cy="5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98564" y="2297327"/>
            <a:ext cx="1034224" cy="19594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6560457" y="1841296"/>
            <a:ext cx="1084503" cy="32822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840" y="1807027"/>
            <a:ext cx="340536" cy="11553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7641840" y="1744322"/>
            <a:ext cx="340536" cy="204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641840" y="1779655"/>
            <a:ext cx="380812" cy="1688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297" y="4273156"/>
            <a:ext cx="608651" cy="69560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424" y="4401324"/>
            <a:ext cx="558708" cy="64692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2590800" y="3904450"/>
            <a:ext cx="5100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92893" y="4191824"/>
            <a:ext cx="20393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  <a:p>
            <a:r>
              <a:rPr lang="en-US" dirty="0"/>
              <a:t>v1:FBI:KDINAPPING</a:t>
            </a:r>
          </a:p>
          <a:p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z="9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endParaRPr lang="en-US" sz="9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966" y="4620957"/>
            <a:ext cx="593725" cy="3649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921" y="4278082"/>
            <a:ext cx="531479" cy="750819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352978" y="4305889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HOMICDIE:LUX:VHS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8085" y="4401324"/>
            <a:ext cx="869829" cy="439265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3623296" y="4294213"/>
            <a:ext cx="621774" cy="691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864249" y="4372922"/>
            <a:ext cx="735546" cy="6880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448233" y="4284961"/>
            <a:ext cx="911751" cy="691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-18397" y="87153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2011-2016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85864" y="871181"/>
            <a:ext cx="2108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SQ.CPVA.§187.PREA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437" y="5239028"/>
            <a:ext cx="608651" cy="69560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564" y="5367196"/>
            <a:ext cx="558708" cy="64692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653033" y="5157696"/>
            <a:ext cx="20393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  <a:p>
            <a:r>
              <a:rPr lang="en-US" dirty="0"/>
              <a:t>v1:FBI:KDINAPPING</a:t>
            </a:r>
          </a:p>
          <a:p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z="9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endParaRPr lang="en-US" sz="9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06" y="5586829"/>
            <a:ext cx="593725" cy="36495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61" y="5243954"/>
            <a:ext cx="531479" cy="750819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313118" y="5271761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HOMICDIE:LUX:VHS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8225" y="5367196"/>
            <a:ext cx="869829" cy="439265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3583436" y="5260085"/>
            <a:ext cx="621774" cy="691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824389" y="5338794"/>
            <a:ext cx="735546" cy="6880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408373" y="5250833"/>
            <a:ext cx="911751" cy="691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7030" y="6133575"/>
            <a:ext cx="608651" cy="695602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157" y="6261743"/>
            <a:ext cx="558708" cy="646925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646626" y="6052243"/>
            <a:ext cx="20393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  <a:p>
            <a:r>
              <a:rPr lang="en-US" dirty="0"/>
              <a:t>v1:FBI:KDINAPPING</a:t>
            </a:r>
          </a:p>
          <a:p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z="9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endParaRPr lang="en-US" sz="9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699" y="6481376"/>
            <a:ext cx="593725" cy="36495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654" y="6138501"/>
            <a:ext cx="531479" cy="75081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4306711" y="6166308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HOMICDIE:LUX:VHS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1818" y="6261743"/>
            <a:ext cx="869829" cy="439265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3577029" y="6154632"/>
            <a:ext cx="621774" cy="691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817982" y="6233341"/>
            <a:ext cx="735546" cy="6880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401966" y="6145380"/>
            <a:ext cx="911751" cy="691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522180" y="3911819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nonPoliceTRXLogical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79411" y="36915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7" y="4384886"/>
            <a:ext cx="503785" cy="755678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290250" y="4324089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§Smoking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401773" y="4709285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16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30682" y="4384886"/>
            <a:ext cx="712580" cy="863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94518" y="4335757"/>
            <a:ext cx="2253046" cy="8139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68" y="5377306"/>
            <a:ext cx="503785" cy="755678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1298000" y="5319779"/>
            <a:ext cx="169899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§CPVA</a:t>
            </a:r>
          </a:p>
          <a:p>
            <a:r>
              <a:rPr lang="en-US" sz="800" strike="sngStrike" dirty="0" err="1"/>
              <a:t>Gorhcohe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kito,michala</a:t>
            </a:r>
            <a:r>
              <a:rPr lang="en-US" sz="800" strike="sngStrike" dirty="0"/>
              <a:t>)</a:t>
            </a:r>
          </a:p>
          <a:p>
            <a:r>
              <a:rPr lang="en-US" dirty="0" err="1"/>
              <a:t>Thaosi</a:t>
            </a:r>
            <a:r>
              <a:rPr lang="en-US" dirty="0"/>
              <a:t>-is-dieter:</a:t>
            </a:r>
          </a:p>
          <a:p>
            <a:r>
              <a:rPr lang="en-US" dirty="0"/>
              <a:t>VIRING.MARY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033635" y="5293136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17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88890" y="5299161"/>
            <a:ext cx="2249698" cy="10509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522180" y="5078617"/>
            <a:ext cx="10973134" cy="7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522180" y="5985766"/>
            <a:ext cx="10973134" cy="79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786972" y="4413611"/>
            <a:ext cx="219314" cy="311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712810" y="5416143"/>
            <a:ext cx="475411" cy="691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2033635" y="4968758"/>
            <a:ext cx="804953" cy="7863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7" name="Oval 116"/>
          <p:cNvSpPr/>
          <p:nvPr/>
        </p:nvSpPr>
        <p:spPr>
          <a:xfrm>
            <a:off x="1982349" y="5600013"/>
            <a:ext cx="804953" cy="7863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2384825" y="4985906"/>
            <a:ext cx="240688" cy="33387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Arrow Connector 119"/>
          <p:cNvCxnSpPr/>
          <p:nvPr/>
        </p:nvCxnSpPr>
        <p:spPr>
          <a:xfrm flipV="1">
            <a:off x="1595730" y="5124640"/>
            <a:ext cx="910555" cy="415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2" y="2088234"/>
            <a:ext cx="1104900" cy="121920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378750" y="3441680"/>
            <a:ext cx="405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ymca</a:t>
            </a:r>
            <a:endParaRPr lang="en-US" sz="800" strike="sngStrike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606" y="2250985"/>
            <a:ext cx="1303291" cy="97621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240" y="3289061"/>
            <a:ext cx="835374" cy="58072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65" y="3310838"/>
            <a:ext cx="780670" cy="519649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34874" y="897395"/>
            <a:ext cx="12268257" cy="59188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687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 flipH="1">
            <a:off x="2554514" y="1320800"/>
            <a:ext cx="87086" cy="3135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175657" y="4441371"/>
            <a:ext cx="1364343" cy="142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0" idx="3"/>
          </p:cNvCxnSpPr>
          <p:nvPr/>
        </p:nvCxnSpPr>
        <p:spPr>
          <a:xfrm>
            <a:off x="2641600" y="4455886"/>
            <a:ext cx="7503885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425370" y="3730172"/>
            <a:ext cx="6720115" cy="15530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425370" y="3004457"/>
            <a:ext cx="1248230" cy="72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31657" y="3033486"/>
            <a:ext cx="5994400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0014857" y="3164114"/>
            <a:ext cx="653143" cy="566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0668000" y="3164114"/>
            <a:ext cx="58057" cy="1901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726057" y="4441371"/>
            <a:ext cx="1465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4804230" y="1538515"/>
            <a:ext cx="1503538" cy="1262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248399" y="972458"/>
            <a:ext cx="1480458" cy="8998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28" idx="0"/>
            <a:endCxn id="28" idx="2"/>
          </p:cNvCxnSpPr>
          <p:nvPr/>
        </p:nvCxnSpPr>
        <p:spPr>
          <a:xfrm>
            <a:off x="6988628" y="972458"/>
            <a:ext cx="0" cy="899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1"/>
            <a:endCxn id="28" idx="3"/>
          </p:cNvCxnSpPr>
          <p:nvPr/>
        </p:nvCxnSpPr>
        <p:spPr>
          <a:xfrm>
            <a:off x="6248399" y="1422401"/>
            <a:ext cx="1480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989941" y="2656113"/>
            <a:ext cx="1503538" cy="1262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236859" y="1734458"/>
            <a:ext cx="1503538" cy="1262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785427" y="2598057"/>
            <a:ext cx="1503538" cy="1262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143650" y="4693897"/>
            <a:ext cx="1503538" cy="1262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7" name="Oval 36"/>
          <p:cNvSpPr/>
          <p:nvPr/>
        </p:nvSpPr>
        <p:spPr>
          <a:xfrm>
            <a:off x="5496630" y="5564754"/>
            <a:ext cx="1503538" cy="12627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88278" y="3367314"/>
            <a:ext cx="1944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CDU Pentagram </a:t>
            </a:r>
            <a:r>
              <a:rPr lang="en-US" strike="sngStrike" dirty="0" err="1"/>
              <a:t>oli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660" y="3634695"/>
            <a:ext cx="480105" cy="48010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 flipV="1">
            <a:off x="1763560" y="3730172"/>
            <a:ext cx="1028386" cy="528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46334" y="3405887"/>
            <a:ext cx="1745611" cy="693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60" y="1219200"/>
            <a:ext cx="1716485" cy="92078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601" y="994975"/>
            <a:ext cx="1766886" cy="90889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696686" y="1320800"/>
            <a:ext cx="3265714" cy="81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75460" y="1236524"/>
            <a:ext cx="1890355" cy="9250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812132" y="972458"/>
            <a:ext cx="1890355" cy="9250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0341428" y="985678"/>
            <a:ext cx="190515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GAS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317653" y="1025370"/>
            <a:ext cx="3265714" cy="81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367129" y="1997657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VIRINGIA MARY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341428" y="1828454"/>
            <a:ext cx="1905150" cy="6060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798632" y="5345565"/>
            <a:ext cx="518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HOMICIDE:JESUS:HOMICIDE:AUSLENDER:HOMCI:BILL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119116" y="1986001"/>
            <a:ext cx="87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598057" y="3229428"/>
            <a:ext cx="2206173" cy="2300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8519886" y="4099504"/>
            <a:ext cx="3309257" cy="224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0937144" y="2515294"/>
            <a:ext cx="1309434" cy="40131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1218816" y="3780971"/>
            <a:ext cx="477247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IPX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4578" y="865074"/>
            <a:ext cx="12268257" cy="59188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764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802823" y="319749"/>
            <a:ext cx="29370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Person with many luggage </a:t>
            </a:r>
            <a:r>
              <a:rPr lang="en-US" sz="800" strike="sngStrike" dirty="0" err="1"/>
              <a:t>warpped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renoldys</a:t>
            </a:r>
            <a:r>
              <a:rPr lang="en-US" sz="800" strike="sngStrike" dirty="0"/>
              <a:t> wrap(</a:t>
            </a:r>
            <a:r>
              <a:rPr lang="en-US" sz="800" strike="sngStrike" dirty="0" err="1"/>
              <a:t>seehtorugh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Person </a:t>
            </a:r>
            <a:r>
              <a:rPr lang="en-US" sz="800" strike="sngStrike" dirty="0" err="1"/>
              <a:t>cary</a:t>
            </a:r>
            <a:r>
              <a:rPr lang="en-US" sz="800" strike="sngStrike" dirty="0"/>
              <a:t> baby away (</a:t>
            </a:r>
            <a:r>
              <a:rPr lang="en-US" sz="800" strike="sngStrike" dirty="0" err="1"/>
              <a:t>chinese</a:t>
            </a:r>
            <a:r>
              <a:rPr lang="en-US" sz="800" strike="sngStrike" dirty="0"/>
              <a:t>)</a:t>
            </a:r>
          </a:p>
          <a:p>
            <a:endParaRPr lang="en-US" dirty="0"/>
          </a:p>
          <a:p>
            <a:r>
              <a:rPr lang="en-US" dirty="0"/>
              <a:t>Walking with Police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75" y="1832163"/>
            <a:ext cx="813104" cy="541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64" y="2555361"/>
            <a:ext cx="5011512" cy="3130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81" y="2575216"/>
            <a:ext cx="5816465" cy="3091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77125"/>
            <a:ext cx="1058635" cy="132329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1611086" y="1972291"/>
            <a:ext cx="522514" cy="209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7897906" y="1856973"/>
            <a:ext cx="1214343" cy="147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3" y="1469835"/>
            <a:ext cx="890293" cy="133787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13" y="1314607"/>
            <a:ext cx="875230" cy="8752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3716915" y="1275573"/>
            <a:ext cx="915327" cy="942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07357" y="1424640"/>
            <a:ext cx="2864970" cy="14020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03" y="3855471"/>
            <a:ext cx="690971" cy="429129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928835" y="3855471"/>
            <a:ext cx="734139" cy="4291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191579" y="1665602"/>
            <a:ext cx="2216962" cy="209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394857" y="2202885"/>
            <a:ext cx="1112367" cy="184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2983476">
            <a:off x="4334893" y="2761698"/>
            <a:ext cx="323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Britta filer your faul</a:t>
            </a:r>
            <a:r>
              <a:rPr lang="en-US" dirty="0"/>
              <a:t>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766360" y="2476617"/>
            <a:ext cx="5100716" cy="32724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2328" y="5151121"/>
            <a:ext cx="2644701" cy="148947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6085245" y="2555361"/>
            <a:ext cx="5976125" cy="32724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60375" y="1832163"/>
            <a:ext cx="1835529" cy="541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451354" y="1000428"/>
            <a:ext cx="2159614" cy="901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82073" y="876338"/>
            <a:ext cx="12070250" cy="59366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02" y="1228314"/>
            <a:ext cx="1394308" cy="92953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5" y="1269403"/>
            <a:ext cx="8763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1534141"/>
            <a:ext cx="876300" cy="876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6886" y="3422371"/>
            <a:ext cx="462341" cy="62781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48" y="1231971"/>
            <a:ext cx="1133887" cy="90801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77" y="1370274"/>
            <a:ext cx="1039863" cy="69198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46" y="1269403"/>
            <a:ext cx="694147" cy="466143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5051089" y="1351877"/>
            <a:ext cx="321564" cy="637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882" y="1221330"/>
            <a:ext cx="1497795" cy="99671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39720" y="2189837"/>
            <a:ext cx="1809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 Airport SFO v2:FBI:KIDNAPPIGN Ticket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63391" y="3074267"/>
            <a:ext cx="90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37" y="3167384"/>
            <a:ext cx="564803" cy="35077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839461" y="2260823"/>
            <a:ext cx="1521688" cy="13002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281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6" y="3956111"/>
            <a:ext cx="4717257" cy="2556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67200" y="150948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leaving?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61143" y="1262743"/>
            <a:ext cx="2931886" cy="10595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61143" y="986971"/>
            <a:ext cx="841828" cy="8055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52914" y="1046955"/>
            <a:ext cx="537029" cy="831863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60915" y="1046955"/>
            <a:ext cx="537029" cy="831863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88" y="896677"/>
            <a:ext cx="1133098" cy="16007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098319" y="960676"/>
            <a:ext cx="2994710" cy="16636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155853" y="891846"/>
            <a:ext cx="2056261" cy="16636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104347" y="3829711"/>
            <a:ext cx="4896080" cy="2656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27" y="4158352"/>
            <a:ext cx="459286" cy="64883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4281714" y="1608037"/>
            <a:ext cx="1727200" cy="368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5E0C2E2-5F83-44E9-BE13-79E9ECD42F40}"/>
              </a:ext>
            </a:extLst>
          </p:cNvPr>
          <p:cNvSpPr/>
          <p:nvPr/>
        </p:nvSpPr>
        <p:spPr>
          <a:xfrm>
            <a:off x="10726057" y="960676"/>
            <a:ext cx="1492515" cy="647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pic>
        <p:nvPicPr>
          <p:cNvPr id="1026" name="Picture 2" descr="Peugeot 103 SS Custom (SOLD) — Detroit Moped Works">
            <a:extLst>
              <a:ext uri="{FF2B5EF4-FFF2-40B4-BE49-F238E27FC236}">
                <a16:creationId xmlns:a16="http://schemas.microsoft.com/office/drawing/2014/main" id="{D80BB757-8A68-4769-8C3F-85D524DBD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61610" y="3115043"/>
            <a:ext cx="1047274" cy="6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E11F19-8038-40E5-98C1-21A11A4718DC}"/>
              </a:ext>
            </a:extLst>
          </p:cNvPr>
          <p:cNvCxnSpPr/>
          <p:nvPr/>
        </p:nvCxnSpPr>
        <p:spPr>
          <a:xfrm>
            <a:off x="1167170" y="3492254"/>
            <a:ext cx="8098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ACF7928-EA75-4576-947A-2A95446B6961}"/>
              </a:ext>
            </a:extLst>
          </p:cNvPr>
          <p:cNvSpPr/>
          <p:nvPr/>
        </p:nvSpPr>
        <p:spPr>
          <a:xfrm flipH="1">
            <a:off x="1803213" y="3155211"/>
            <a:ext cx="1047272" cy="647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33F07A-F3D6-41FC-A49A-351A27EFA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27" y="3843342"/>
            <a:ext cx="3985572" cy="26901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0AF163F-7987-4F8C-864D-995A6C551B5A}"/>
              </a:ext>
            </a:extLst>
          </p:cNvPr>
          <p:cNvSpPr/>
          <p:nvPr/>
        </p:nvSpPr>
        <p:spPr>
          <a:xfrm flipH="1">
            <a:off x="7930827" y="3868162"/>
            <a:ext cx="3985572" cy="2656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D8CCF4-6F0B-4883-ABDE-1A6837C994F9}"/>
              </a:ext>
            </a:extLst>
          </p:cNvPr>
          <p:cNvSpPr txBox="1"/>
          <p:nvPr/>
        </p:nvSpPr>
        <p:spPr>
          <a:xfrm>
            <a:off x="6453737" y="3474010"/>
            <a:ext cx="562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</a:t>
            </a:r>
            <a:r>
              <a:rPr lang="en-US" dirty="0" err="1"/>
              <a:t>Hahn,KING.HOMICE:LUX:VHS</a:t>
            </a:r>
            <a:r>
              <a:rPr lang="en-US" dirty="0"/>
              <a:t> </a:t>
            </a:r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paintcastle</a:t>
            </a:r>
            <a:r>
              <a:rPr lang="en-US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464F22-7013-4CBB-9434-7C8EDEA59D2A}"/>
              </a:ext>
            </a:extLst>
          </p:cNvPr>
          <p:cNvCxnSpPr/>
          <p:nvPr/>
        </p:nvCxnSpPr>
        <p:spPr>
          <a:xfrm flipH="1">
            <a:off x="10726057" y="3429000"/>
            <a:ext cx="361596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67054C-3501-4629-954A-D2F9E73AC407}"/>
              </a:ext>
            </a:extLst>
          </p:cNvPr>
          <p:cNvCxnSpPr/>
          <p:nvPr/>
        </p:nvCxnSpPr>
        <p:spPr>
          <a:xfrm>
            <a:off x="2721428" y="3658676"/>
            <a:ext cx="8004629" cy="157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81EFD9-0E8E-4CD2-A6E9-24675C018123}"/>
              </a:ext>
            </a:extLst>
          </p:cNvPr>
          <p:cNvCxnSpPr/>
          <p:nvPr/>
        </p:nvCxnSpPr>
        <p:spPr>
          <a:xfrm flipV="1">
            <a:off x="8859187" y="4158352"/>
            <a:ext cx="1304144" cy="51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A3673-CF21-4271-97ED-592406485107}"/>
              </a:ext>
            </a:extLst>
          </p:cNvPr>
          <p:cNvCxnSpPr/>
          <p:nvPr/>
        </p:nvCxnSpPr>
        <p:spPr>
          <a:xfrm flipV="1">
            <a:off x="2143593" y="5101204"/>
            <a:ext cx="2338466" cy="81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A03BAA-BF97-431D-BC79-344AA67B7EB9}"/>
              </a:ext>
            </a:extLst>
          </p:cNvPr>
          <p:cNvSpPr txBox="1"/>
          <p:nvPr/>
        </p:nvSpPr>
        <p:spPr>
          <a:xfrm>
            <a:off x="6423757" y="2812042"/>
            <a:ext cx="328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VIRING.MARY teacher </a:t>
            </a:r>
            <a:r>
              <a:rPr lang="en-US" sz="800" strike="sngStrike" dirty="0" err="1"/>
              <a:t>haupschule</a:t>
            </a:r>
            <a:r>
              <a:rPr lang="en-US" sz="800" strike="sngStrike" dirty="0"/>
              <a:t>/9c/</a:t>
            </a:r>
            <a:r>
              <a:rPr lang="en-US" sz="800" strike="sngStrike" dirty="0" err="1"/>
              <a:t>deutsch</a:t>
            </a:r>
            <a:endParaRPr lang="en-US" sz="800" strike="sngStrike" dirty="0"/>
          </a:p>
        </p:txBody>
      </p:sp>
      <p:pic>
        <p:nvPicPr>
          <p:cNvPr id="36" name="Picture 2" descr="Peugeot 103 SS Custom (SOLD) — Detroit Moped Works">
            <a:extLst>
              <a:ext uri="{FF2B5EF4-FFF2-40B4-BE49-F238E27FC236}">
                <a16:creationId xmlns:a16="http://schemas.microsoft.com/office/drawing/2014/main" id="{92FF8EFA-7692-4228-8475-66041D24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30827" y="3101598"/>
            <a:ext cx="760385" cy="47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107B7C2-FBF5-4EFD-8DF0-95C27640F3F0}"/>
              </a:ext>
            </a:extLst>
          </p:cNvPr>
          <p:cNvSpPr/>
          <p:nvPr/>
        </p:nvSpPr>
        <p:spPr>
          <a:xfrm flipH="1">
            <a:off x="8058313" y="3127543"/>
            <a:ext cx="632899" cy="4444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19C9244-FA82-4561-837E-994BC5435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568" y="5030780"/>
            <a:ext cx="2768786" cy="153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0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23BBC-9299-493B-A1C9-63F3B7369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83" y="1159966"/>
            <a:ext cx="2857500" cy="160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006EEF-07D9-4DB5-B3A4-E6DA95989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32" y="1055191"/>
            <a:ext cx="2524125" cy="1809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2A08C9-7D3D-4831-80FC-286D2732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872" y="1677329"/>
            <a:ext cx="795065" cy="5654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FC0BE6-3763-4890-83F9-CCFB66634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94" y="1677330"/>
            <a:ext cx="1000940" cy="6869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D0E2DC-63DD-4DCB-A375-902E1D482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0" y="1621229"/>
            <a:ext cx="774656" cy="7991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1DAF213-05BF-4884-B26F-0A93A04FEE91}"/>
              </a:ext>
            </a:extLst>
          </p:cNvPr>
          <p:cNvSpPr/>
          <p:nvPr/>
        </p:nvSpPr>
        <p:spPr>
          <a:xfrm flipH="1">
            <a:off x="442480" y="1621229"/>
            <a:ext cx="788198" cy="872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96F6E7-AC77-45CC-AD57-6FC33B65CF28}"/>
              </a:ext>
            </a:extLst>
          </p:cNvPr>
          <p:cNvCxnSpPr/>
          <p:nvPr/>
        </p:nvCxnSpPr>
        <p:spPr>
          <a:xfrm flipV="1">
            <a:off x="638628" y="1850869"/>
            <a:ext cx="295981" cy="51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6391DF7-3AE0-41B4-824D-8F2D8485E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19" y="1115950"/>
            <a:ext cx="2524125" cy="18097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E35E579-4996-40EA-A1B0-88E35D08C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06" y="1349492"/>
            <a:ext cx="841150" cy="134266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1A87C52-D7C4-4B77-9DFC-4488A6F49D70}"/>
              </a:ext>
            </a:extLst>
          </p:cNvPr>
          <p:cNvSpPr txBox="1"/>
          <p:nvPr/>
        </p:nvSpPr>
        <p:spPr>
          <a:xfrm>
            <a:off x="-85831" y="1116546"/>
            <a:ext cx="1619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000.tw.pns.St. </a:t>
            </a:r>
            <a:r>
              <a:rPr lang="en-US" sz="800" dirty="0" err="1"/>
              <a:t>Andrews.member</a:t>
            </a:r>
            <a:endParaRPr lang="en-US" sz="8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008BEE3-3666-4155-9DF8-B823C5DD9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5" y="2540259"/>
            <a:ext cx="770882" cy="38544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A5B57A-1186-4BF5-868C-00275EF250AE}"/>
              </a:ext>
            </a:extLst>
          </p:cNvPr>
          <p:cNvCxnSpPr>
            <a:endCxn id="39" idx="3"/>
          </p:cNvCxnSpPr>
          <p:nvPr/>
        </p:nvCxnSpPr>
        <p:spPr>
          <a:xfrm flipV="1">
            <a:off x="145142" y="2732980"/>
            <a:ext cx="1004895" cy="423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506E29E-42A0-4612-8BE2-BD72D4F9C235}"/>
              </a:ext>
            </a:extLst>
          </p:cNvPr>
          <p:cNvSpPr/>
          <p:nvPr/>
        </p:nvSpPr>
        <p:spPr>
          <a:xfrm flipH="1">
            <a:off x="327922" y="2540259"/>
            <a:ext cx="898264" cy="423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5C2FB5-315D-4707-A670-240380B9E95B}"/>
              </a:ext>
            </a:extLst>
          </p:cNvPr>
          <p:cNvCxnSpPr/>
          <p:nvPr/>
        </p:nvCxnSpPr>
        <p:spPr>
          <a:xfrm flipV="1">
            <a:off x="251773" y="3156669"/>
            <a:ext cx="11612305" cy="138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BA931D-A308-4B38-A72B-A037A2DB46FE}"/>
              </a:ext>
            </a:extLst>
          </p:cNvPr>
          <p:cNvSpPr txBox="1"/>
          <p:nvPr/>
        </p:nvSpPr>
        <p:spPr>
          <a:xfrm>
            <a:off x="10226521" y="1776833"/>
            <a:ext cx="1071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Iran 1978</a:t>
            </a:r>
          </a:p>
          <a:p>
            <a:r>
              <a:rPr lang="en-US" dirty="0"/>
              <a:t>Airport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00EDAD-7E9D-49EE-A7FB-192B8A1BC4F6}"/>
              </a:ext>
            </a:extLst>
          </p:cNvPr>
          <p:cNvCxnSpPr/>
          <p:nvPr/>
        </p:nvCxnSpPr>
        <p:spPr>
          <a:xfrm>
            <a:off x="10392229" y="1677329"/>
            <a:ext cx="905483" cy="816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1EB2B1D-A275-4B62-96A1-96CF28504BE9}"/>
              </a:ext>
            </a:extLst>
          </p:cNvPr>
          <p:cNvSpPr/>
          <p:nvPr/>
        </p:nvSpPr>
        <p:spPr>
          <a:xfrm flipH="1">
            <a:off x="10226521" y="1732145"/>
            <a:ext cx="1210736" cy="872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154454-A195-4280-A265-3FAC4382EA63}"/>
              </a:ext>
            </a:extLst>
          </p:cNvPr>
          <p:cNvSpPr/>
          <p:nvPr/>
        </p:nvSpPr>
        <p:spPr>
          <a:xfrm flipH="1">
            <a:off x="1420833" y="1102738"/>
            <a:ext cx="2866550" cy="1809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39BABA-4CA7-4C67-8B5F-9AE1BA3E170A}"/>
              </a:ext>
            </a:extLst>
          </p:cNvPr>
          <p:cNvSpPr/>
          <p:nvPr/>
        </p:nvSpPr>
        <p:spPr>
          <a:xfrm flipH="1">
            <a:off x="4360069" y="1080181"/>
            <a:ext cx="2866550" cy="1809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F670E3-289D-434B-9F8A-0AD761A96F06}"/>
              </a:ext>
            </a:extLst>
          </p:cNvPr>
          <p:cNvSpPr/>
          <p:nvPr/>
        </p:nvSpPr>
        <p:spPr>
          <a:xfrm flipH="1">
            <a:off x="7263714" y="1087784"/>
            <a:ext cx="2866550" cy="1809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556654-929A-4598-AD1F-89120BC14817}"/>
              </a:ext>
            </a:extLst>
          </p:cNvPr>
          <p:cNvSpPr/>
          <p:nvPr/>
        </p:nvSpPr>
        <p:spPr>
          <a:xfrm flipH="1">
            <a:off x="10225576" y="1080181"/>
            <a:ext cx="1992996" cy="1809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26C7D5C-3D63-4EFF-9140-362A08F466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81" y="3661395"/>
            <a:ext cx="1709719" cy="11377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2EFA7D-C361-4427-9FA7-0DC1129EA7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2207" y="3383570"/>
            <a:ext cx="5711871" cy="251960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9C38C98-A1DA-435D-B81B-A097B1C9B3A6}"/>
              </a:ext>
            </a:extLst>
          </p:cNvPr>
          <p:cNvSpPr txBox="1"/>
          <p:nvPr/>
        </p:nvSpPr>
        <p:spPr>
          <a:xfrm>
            <a:off x="81667" y="3727048"/>
            <a:ext cx="250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1996/7 -&gt; 2013  ATOMCLOCK(</a:t>
            </a:r>
            <a:r>
              <a:rPr lang="en-US" strike="sngStrike" dirty="0"/>
              <a:t>mappin</a:t>
            </a:r>
            <a:r>
              <a:rPr lang="en-US" dirty="0"/>
              <a:t>g)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EF47EA-5E43-4954-AACC-57AFF436F38F}"/>
              </a:ext>
            </a:extLst>
          </p:cNvPr>
          <p:cNvSpPr txBox="1"/>
          <p:nvPr/>
        </p:nvSpPr>
        <p:spPr>
          <a:xfrm>
            <a:off x="8110969" y="6152585"/>
            <a:ext cx="2175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In honor of the WWI and WW2 </a:t>
            </a:r>
            <a:r>
              <a:rPr lang="en-US" sz="800" strike="sngStrike" dirty="0" err="1"/>
              <a:t>herios</a:t>
            </a:r>
            <a:r>
              <a:rPr lang="en-US" sz="800" strike="sngStrike" dirty="0"/>
              <a:t> - German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6ABB8F-A94D-493E-A2E6-8AE130C03BF1}"/>
              </a:ext>
            </a:extLst>
          </p:cNvPr>
          <p:cNvSpPr txBox="1"/>
          <p:nvPr/>
        </p:nvSpPr>
        <p:spPr>
          <a:xfrm>
            <a:off x="8683273" y="5807339"/>
            <a:ext cx="103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Tranlaste</a:t>
            </a:r>
            <a:endParaRPr lang="en-US" strike="sngStrike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587BF34-F492-4AB9-AACD-56E5ADED3A53}"/>
              </a:ext>
            </a:extLst>
          </p:cNvPr>
          <p:cNvSpPr txBox="1"/>
          <p:nvPr/>
        </p:nvSpPr>
        <p:spPr>
          <a:xfrm>
            <a:off x="160187" y="3413733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v2.FBI:KIDNAPPING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0513C84-6323-41A5-B630-275DF7687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0379" y="4403158"/>
            <a:ext cx="3806819" cy="232767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40531AA3-A49C-4BFE-A470-AC91B0FDC5B6}"/>
              </a:ext>
            </a:extLst>
          </p:cNvPr>
          <p:cNvSpPr/>
          <p:nvPr/>
        </p:nvSpPr>
        <p:spPr>
          <a:xfrm flipH="1">
            <a:off x="6152207" y="3349389"/>
            <a:ext cx="5889118" cy="29109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D1FD07-31B1-4385-B705-18744B155CAB}"/>
              </a:ext>
            </a:extLst>
          </p:cNvPr>
          <p:cNvSpPr txBox="1"/>
          <p:nvPr/>
        </p:nvSpPr>
        <p:spPr>
          <a:xfrm>
            <a:off x="8540203" y="642607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kiim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5533DE-5442-4F40-82A9-134487E27CDA}"/>
              </a:ext>
            </a:extLst>
          </p:cNvPr>
          <p:cNvSpPr/>
          <p:nvPr/>
        </p:nvSpPr>
        <p:spPr>
          <a:xfrm flipH="1">
            <a:off x="2294064" y="4375982"/>
            <a:ext cx="3823133" cy="23276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6E2041-C84F-48F0-A63C-CEE4555D5599}"/>
              </a:ext>
            </a:extLst>
          </p:cNvPr>
          <p:cNvSpPr/>
          <p:nvPr/>
        </p:nvSpPr>
        <p:spPr>
          <a:xfrm flipH="1">
            <a:off x="1622173" y="3645993"/>
            <a:ext cx="1845827" cy="1112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3EE951B-2751-4243-BFBC-04EF682240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67" y="3370525"/>
            <a:ext cx="2466975" cy="184785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46A2E0B-A480-49A4-8C03-B5EEDFC30D10}"/>
              </a:ext>
            </a:extLst>
          </p:cNvPr>
          <p:cNvSpPr/>
          <p:nvPr/>
        </p:nvSpPr>
        <p:spPr>
          <a:xfrm flipH="1">
            <a:off x="3517511" y="3380447"/>
            <a:ext cx="2599685" cy="19137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0390AA6-4A51-4C44-8DB5-C492E49E6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0096" y="5075940"/>
            <a:ext cx="2225699" cy="1254291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59C3940-C72F-40E3-94A6-40C67D56963D}"/>
              </a:ext>
            </a:extLst>
          </p:cNvPr>
          <p:cNvSpPr/>
          <p:nvPr/>
        </p:nvSpPr>
        <p:spPr>
          <a:xfrm flipH="1">
            <a:off x="1539380" y="5218375"/>
            <a:ext cx="2225698" cy="11136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DE56538-46E5-484F-8671-57F42AA8AD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084" y="5361161"/>
            <a:ext cx="1055080" cy="68384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C54CD50D-6407-4640-8EB3-E275E3843901}"/>
              </a:ext>
            </a:extLst>
          </p:cNvPr>
          <p:cNvSpPr/>
          <p:nvPr/>
        </p:nvSpPr>
        <p:spPr>
          <a:xfrm flipH="1">
            <a:off x="252041" y="5207648"/>
            <a:ext cx="1160808" cy="11136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50DABD7-D70F-40AA-B0CF-2E79B24F17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" y="5099718"/>
            <a:ext cx="640290" cy="42608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39650-4A46-44E1-AE95-99424F45D707}"/>
              </a:ext>
            </a:extLst>
          </p:cNvPr>
          <p:cNvSpPr/>
          <p:nvPr/>
        </p:nvSpPr>
        <p:spPr>
          <a:xfrm flipH="1">
            <a:off x="-8584" y="5047032"/>
            <a:ext cx="741801" cy="5965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76EB51-8033-4483-AF87-E070B942014C}"/>
              </a:ext>
            </a:extLst>
          </p:cNvPr>
          <p:cNvCxnSpPr/>
          <p:nvPr/>
        </p:nvCxnSpPr>
        <p:spPr>
          <a:xfrm flipV="1">
            <a:off x="145142" y="5099718"/>
            <a:ext cx="493486" cy="261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CC7BBEB-DD6A-4400-92A7-DCE2214282C0}"/>
              </a:ext>
            </a:extLst>
          </p:cNvPr>
          <p:cNvCxnSpPr/>
          <p:nvPr/>
        </p:nvCxnSpPr>
        <p:spPr>
          <a:xfrm>
            <a:off x="379155" y="3990938"/>
            <a:ext cx="770882" cy="164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DC0235-18C2-439A-A09C-80D650619FE8}"/>
              </a:ext>
            </a:extLst>
          </p:cNvPr>
          <p:cNvCxnSpPr/>
          <p:nvPr/>
        </p:nvCxnSpPr>
        <p:spPr>
          <a:xfrm>
            <a:off x="1383173" y="3968396"/>
            <a:ext cx="1069741" cy="23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07BADA9-ED70-4778-9691-427942AD7E93}"/>
              </a:ext>
            </a:extLst>
          </p:cNvPr>
          <p:cNvSpPr txBox="1"/>
          <p:nvPr/>
        </p:nvSpPr>
        <p:spPr>
          <a:xfrm>
            <a:off x="862400" y="3229067"/>
            <a:ext cx="239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POLCIE SIRENS: 5:05PM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1" y="948805"/>
            <a:ext cx="12165427" cy="21806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7AA021-36E9-453F-89A5-BFC6D06184B6}"/>
              </a:ext>
            </a:extLst>
          </p:cNvPr>
          <p:cNvSpPr txBox="1"/>
          <p:nvPr/>
        </p:nvSpPr>
        <p:spPr>
          <a:xfrm>
            <a:off x="8690429" y="6561750"/>
            <a:ext cx="2382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Gorbachev(</a:t>
            </a:r>
            <a:r>
              <a:rPr lang="en-US" sz="800" strike="sngStrike" dirty="0" err="1"/>
              <a:t>Damiler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Alle</a:t>
            </a:r>
            <a:r>
              <a:rPr lang="en-US" sz="800" strike="sngStrike" dirty="0"/>
              <a:t> 11, </a:t>
            </a:r>
            <a:r>
              <a:rPr lang="en-US" sz="800" strike="sngStrike" dirty="0" err="1"/>
              <a:t>Gaggenau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Michelgache</a:t>
            </a:r>
            <a:r>
              <a:rPr lang="en-US" sz="800" strike="sngStrike" dirty="0"/>
              <a:t>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846D337-07A3-4D9A-83D7-28244E6280C6}"/>
              </a:ext>
            </a:extLst>
          </p:cNvPr>
          <p:cNvSpPr/>
          <p:nvPr/>
        </p:nvSpPr>
        <p:spPr>
          <a:xfrm flipH="1">
            <a:off x="-8585" y="3307398"/>
            <a:ext cx="12255677" cy="34697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867257-320D-4B23-8634-55DCE505EDE2}"/>
              </a:ext>
            </a:extLst>
          </p:cNvPr>
          <p:cNvSpPr/>
          <p:nvPr/>
        </p:nvSpPr>
        <p:spPr>
          <a:xfrm>
            <a:off x="10392229" y="3225706"/>
            <a:ext cx="1826343" cy="802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WEAPONS</a:t>
            </a:r>
          </a:p>
        </p:txBody>
      </p:sp>
    </p:spTree>
    <p:extLst>
      <p:ext uri="{BB962C8B-B14F-4D97-AF65-F5344CB8AC3E}">
        <p14:creationId xmlns:p14="http://schemas.microsoft.com/office/powerpoint/2010/main" val="208366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0C551-F9EC-47AC-9B2F-C44690BC151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8A743-EA88-46D3-8729-7FD892257F3D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65F26-8E24-4B6A-9C01-AD33C00D151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171F6-3053-475E-8E7A-6E65F33F3549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>
            <a:extLst>
              <a:ext uri="{FF2B5EF4-FFF2-40B4-BE49-F238E27FC236}">
                <a16:creationId xmlns:a16="http://schemas.microsoft.com/office/drawing/2014/main" id="{92C5CCB4-DAD2-4786-A612-3DDB4670E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EC4AB-DF85-4CB9-880F-B0DABB91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26" y="2354331"/>
            <a:ext cx="4717257" cy="25569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5AEA04-74D5-4053-80CA-62DCAE953A20}"/>
              </a:ext>
            </a:extLst>
          </p:cNvPr>
          <p:cNvSpPr/>
          <p:nvPr/>
        </p:nvSpPr>
        <p:spPr>
          <a:xfrm flipH="1">
            <a:off x="775817" y="2227931"/>
            <a:ext cx="4896080" cy="2656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6CEDC-2922-4900-8263-4DE433940C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97" y="2556572"/>
            <a:ext cx="459286" cy="6488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5773A6-5788-4AAF-A522-D2579E0D894E}"/>
              </a:ext>
            </a:extLst>
          </p:cNvPr>
          <p:cNvCxnSpPr/>
          <p:nvPr/>
        </p:nvCxnSpPr>
        <p:spPr>
          <a:xfrm flipV="1">
            <a:off x="1815063" y="3499424"/>
            <a:ext cx="2338466" cy="81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DB99D62-CA79-4A0C-8317-B23BC086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038" y="3429000"/>
            <a:ext cx="2768786" cy="15330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65A271-F4E2-4B7D-BDB6-AEAB065CD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35451" y="3378263"/>
            <a:ext cx="2530238" cy="15330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124016-4AB2-494C-8F5D-F72735C7CBB1}"/>
              </a:ext>
            </a:extLst>
          </p:cNvPr>
          <p:cNvSpPr txBox="1"/>
          <p:nvPr/>
        </p:nvSpPr>
        <p:spPr>
          <a:xfrm>
            <a:off x="6865257" y="2511656"/>
            <a:ext cx="520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Angla.HOMCEI:JESUES.</a:t>
            </a:r>
            <a:r>
              <a:rPr lang="en-US" strike="sngStrike" dirty="0" err="1"/>
              <a:t>gorhcoh</a:t>
            </a:r>
            <a:r>
              <a:rPr lang="en-US" strike="sngStrike" dirty="0"/>
              <a:t>(who is </a:t>
            </a:r>
            <a:r>
              <a:rPr lang="en-US" strike="sngStrike" dirty="0" err="1"/>
              <a:t>god?micehala</a:t>
            </a:r>
            <a:r>
              <a:rPr lang="en-US" strike="sngStrike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D947C-7309-4125-8BC4-61904D436271}"/>
              </a:ext>
            </a:extLst>
          </p:cNvPr>
          <p:cNvSpPr txBox="1"/>
          <p:nvPr/>
        </p:nvSpPr>
        <p:spPr>
          <a:xfrm>
            <a:off x="2859314" y="14514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0711F-6868-457E-A8E2-C0AA0B81742D}"/>
              </a:ext>
            </a:extLst>
          </p:cNvPr>
          <p:cNvSpPr txBox="1"/>
          <p:nvPr/>
        </p:nvSpPr>
        <p:spPr>
          <a:xfrm>
            <a:off x="775817" y="1737133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1DF2D-D2ED-4733-8E50-BCCAA585369F}"/>
              </a:ext>
            </a:extLst>
          </p:cNvPr>
          <p:cNvSpPr txBox="1"/>
          <p:nvPr/>
        </p:nvSpPr>
        <p:spPr>
          <a:xfrm>
            <a:off x="11002608" y="1858599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6AAF4-7E27-4D3B-A7F9-72CE698DE886}"/>
              </a:ext>
            </a:extLst>
          </p:cNvPr>
          <p:cNvSpPr txBox="1"/>
          <p:nvPr/>
        </p:nvSpPr>
        <p:spPr>
          <a:xfrm>
            <a:off x="9200570" y="3638613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059EB-A0A9-48F5-ACD4-940249179372}"/>
              </a:ext>
            </a:extLst>
          </p:cNvPr>
          <p:cNvSpPr txBox="1"/>
          <p:nvPr/>
        </p:nvSpPr>
        <p:spPr>
          <a:xfrm>
            <a:off x="6365824" y="204326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3059068-CAF1-4DB2-B5DC-0A71F23A089F}"/>
              </a:ext>
            </a:extLst>
          </p:cNvPr>
          <p:cNvSpPr/>
          <p:nvPr/>
        </p:nvSpPr>
        <p:spPr>
          <a:xfrm>
            <a:off x="7093622" y="5522446"/>
            <a:ext cx="1683657" cy="6103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Angelo/a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CB2E1-1C55-4568-9C5E-8B2E88E253F9}"/>
              </a:ext>
            </a:extLst>
          </p:cNvPr>
          <p:cNvSpPr txBox="1"/>
          <p:nvPr/>
        </p:nvSpPr>
        <p:spPr>
          <a:xfrm>
            <a:off x="8679748" y="5909875"/>
            <a:ext cx="25266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Gorbache</a:t>
            </a:r>
            <a:r>
              <a:rPr lang="en-US" sz="800" dirty="0"/>
              <a:t>(</a:t>
            </a:r>
            <a:r>
              <a:rPr lang="en-US" sz="800" dirty="0" err="1"/>
              <a:t>micehalbach</a:t>
            </a:r>
            <a:r>
              <a:rPr lang="en-US" sz="800" dirty="0"/>
              <a:t>-&gt;</a:t>
            </a:r>
            <a:r>
              <a:rPr lang="en-US" sz="800" dirty="0" err="1"/>
              <a:t>gheoho</a:t>
            </a:r>
            <a:r>
              <a:rPr lang="en-US" sz="800" dirty="0"/>
              <a:t>(</a:t>
            </a:r>
            <a:r>
              <a:rPr lang="en-US" sz="800" dirty="0" err="1"/>
              <a:t>gaggneau</a:t>
            </a:r>
            <a:r>
              <a:rPr lang="en-US" sz="800" dirty="0"/>
              <a:t>).automobile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184FF-9821-44F5-9E49-5232C4AF051D}"/>
              </a:ext>
            </a:extLst>
          </p:cNvPr>
          <p:cNvSpPr txBox="1"/>
          <p:nvPr/>
        </p:nvSpPr>
        <p:spPr>
          <a:xfrm>
            <a:off x="7344229" y="5254171"/>
            <a:ext cx="27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!HOMCI:2Y.IPX.SQ.AIRFILED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4E5656-8343-45ED-9C5B-5E5034B27ADE}"/>
              </a:ext>
            </a:extLst>
          </p:cNvPr>
          <p:cNvSpPr/>
          <p:nvPr/>
        </p:nvSpPr>
        <p:spPr>
          <a:xfrm flipH="1">
            <a:off x="6843070" y="5254171"/>
            <a:ext cx="5108214" cy="1080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844C9-5582-49F2-8F0D-7C1BED9356AE}"/>
              </a:ext>
            </a:extLst>
          </p:cNvPr>
          <p:cNvSpPr txBox="1"/>
          <p:nvPr/>
        </p:nvSpPr>
        <p:spPr>
          <a:xfrm>
            <a:off x="6932277" y="2833149"/>
            <a:ext cx="143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?§</a:t>
            </a:r>
            <a:r>
              <a:rPr lang="en-US" dirty="0" err="1"/>
              <a:t>Rape.§DEA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9F259-43B7-4E35-BA6E-F49330CC5E91}"/>
              </a:ext>
            </a:extLst>
          </p:cNvPr>
          <p:cNvSpPr/>
          <p:nvPr/>
        </p:nvSpPr>
        <p:spPr>
          <a:xfrm flipH="1">
            <a:off x="6865257" y="2549024"/>
            <a:ext cx="5108214" cy="23622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BC7039-00B3-49A5-91D3-448316E72901}"/>
              </a:ext>
            </a:extLst>
          </p:cNvPr>
          <p:cNvSpPr/>
          <p:nvPr/>
        </p:nvSpPr>
        <p:spPr>
          <a:xfrm>
            <a:off x="8874198" y="13982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6B8617-1D91-417C-AB5B-CFB35D6014A7}"/>
              </a:ext>
            </a:extLst>
          </p:cNvPr>
          <p:cNvSpPr txBox="1"/>
          <p:nvPr/>
        </p:nvSpPr>
        <p:spPr>
          <a:xfrm>
            <a:off x="5339421" y="943003"/>
            <a:ext cx="27336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G.SQ.HOMICIDE:JESUS(IPX)</a:t>
            </a:r>
          </a:p>
          <a:p>
            <a:r>
              <a:rPr lang="en-US" strike="sngStrike" dirty="0"/>
              <a:t>  </a:t>
            </a:r>
            <a:r>
              <a:rPr lang="en-US" strike="sngStrike" dirty="0" err="1"/>
              <a:t>gorbache</a:t>
            </a:r>
            <a:r>
              <a:rPr lang="en-US" strike="sngStrike" dirty="0"/>
              <a:t>(</a:t>
            </a:r>
            <a:r>
              <a:rPr lang="en-US" strike="sngStrike" dirty="0" err="1"/>
              <a:t>michealbach</a:t>
            </a:r>
            <a:r>
              <a:rPr lang="en-US" strike="sngStrike" dirty="0"/>
              <a:t>)</a:t>
            </a:r>
          </a:p>
          <a:p>
            <a:r>
              <a:rPr lang="en-US" dirty="0"/>
              <a:t>  DANIEL</a:t>
            </a:r>
          </a:p>
          <a:p>
            <a:r>
              <a:rPr lang="en-US" sz="800" dirty="0"/>
              <a:t>  HOMCEI:EJSE.MLK(</a:t>
            </a:r>
            <a:r>
              <a:rPr lang="en-US" sz="800" dirty="0" err="1"/>
              <a:t>nonPolciLangie.l</a:t>
            </a:r>
            <a:r>
              <a:rPr lang="en-US" sz="800" strike="sngStrike" dirty="0" err="1"/>
              <a:t>int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chriitan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nees</a:t>
            </a:r>
            <a:r>
              <a:rPr lang="en-US" sz="800" strike="sngStrike" dirty="0"/>
              <a:t>))</a:t>
            </a:r>
          </a:p>
          <a:p>
            <a:r>
              <a:rPr lang="en-US" sz="800" strike="sngStrike" dirty="0" err="1"/>
              <a:t>anglea</a:t>
            </a:r>
            <a:endParaRPr lang="en-US" sz="800" strike="sngStrik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1301C3-C381-4BE6-81CB-2515D7FC2994}"/>
              </a:ext>
            </a:extLst>
          </p:cNvPr>
          <p:cNvSpPr txBox="1"/>
          <p:nvPr/>
        </p:nvSpPr>
        <p:spPr>
          <a:xfrm>
            <a:off x="11344112" y="1559147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Story of Jesus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AF3E94-AA5A-4B92-B298-E742994A936D}"/>
              </a:ext>
            </a:extLst>
          </p:cNvPr>
          <p:cNvSpPr txBox="1"/>
          <p:nvPr/>
        </p:nvSpPr>
        <p:spPr>
          <a:xfrm>
            <a:off x="5541383" y="739653"/>
            <a:ext cx="241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SQ.PREA(§Rape).IPX x/y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6719A9-F759-4EA6-B904-56FF4A12CAB1}"/>
              </a:ext>
            </a:extLst>
          </p:cNvPr>
          <p:cNvSpPr txBox="1"/>
          <p:nvPr/>
        </p:nvSpPr>
        <p:spPr>
          <a:xfrm>
            <a:off x="3719743" y="1071802"/>
            <a:ext cx="724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G.KING.IPxHOMCIE:KYSTAL</a:t>
            </a:r>
            <a:r>
              <a:rPr lang="en-US" dirty="0"/>
              <a:t>   HOMIC:JEUSE.ATOMICLOCK(</a:t>
            </a:r>
            <a:r>
              <a:rPr lang="en-US" sz="800" strike="sngStrike" dirty="0" err="1"/>
              <a:t>lsnit</a:t>
            </a:r>
            <a:r>
              <a:rPr lang="en-US" sz="800" strike="sngStrike" dirty="0"/>
              <a:t>(what time is it? </a:t>
            </a:r>
            <a:r>
              <a:rPr lang="en-US" sz="800" strike="sngStrike" dirty="0" err="1"/>
              <a:t>Gohceo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michealaa</a:t>
            </a:r>
            <a:r>
              <a:rPr lang="en-US" sz="800" strike="sngStrike" dirty="0"/>
              <a:t>))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281A85-5575-4DE0-AD7C-BD2C7F4D4B5B}"/>
              </a:ext>
            </a:extLst>
          </p:cNvPr>
          <p:cNvSpPr/>
          <p:nvPr/>
        </p:nvSpPr>
        <p:spPr>
          <a:xfrm flipH="1">
            <a:off x="74395" y="876338"/>
            <a:ext cx="12165428" cy="59484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E9E58FC1-15B6-4220-BA8C-1A29813CC6CE}"/>
              </a:ext>
            </a:extLst>
          </p:cNvPr>
          <p:cNvSpPr/>
          <p:nvPr/>
        </p:nvSpPr>
        <p:spPr>
          <a:xfrm>
            <a:off x="0" y="1127937"/>
            <a:ext cx="1474683" cy="558459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30A9BD0A-4913-4C66-AAAF-E29567042188}"/>
              </a:ext>
            </a:extLst>
          </p:cNvPr>
          <p:cNvSpPr/>
          <p:nvPr/>
        </p:nvSpPr>
        <p:spPr>
          <a:xfrm flipH="1">
            <a:off x="10808253" y="1178764"/>
            <a:ext cx="1367673" cy="558459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GOSPEL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8D5D7A-31AC-4297-AF1F-090374E0104C}"/>
              </a:ext>
            </a:extLst>
          </p:cNvPr>
          <p:cNvSpPr txBox="1"/>
          <p:nvPr/>
        </p:nvSpPr>
        <p:spPr>
          <a:xfrm>
            <a:off x="4934305" y="3724713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6030506-08CB-4AAB-8857-F6206E02B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22" y="2965559"/>
            <a:ext cx="3603015" cy="22569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6956F6-7D9F-40A4-98D5-AA51F2EB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03" y="2890952"/>
            <a:ext cx="3349517" cy="2256971"/>
          </a:xfrm>
          <a:prstGeom prst="rect">
            <a:avLst/>
          </a:prstGeom>
        </p:spPr>
      </p:pic>
      <p:sp>
        <p:nvSpPr>
          <p:cNvPr id="39" name="Rectangle: Single Corner Rounded 38">
            <a:extLst>
              <a:ext uri="{FF2B5EF4-FFF2-40B4-BE49-F238E27FC236}">
                <a16:creationId xmlns:a16="http://schemas.microsoft.com/office/drawing/2014/main" id="{F2214AE4-3543-4806-A4B2-F523EE2CBA53}"/>
              </a:ext>
            </a:extLst>
          </p:cNvPr>
          <p:cNvSpPr/>
          <p:nvPr/>
        </p:nvSpPr>
        <p:spPr>
          <a:xfrm>
            <a:off x="569626" y="2584819"/>
            <a:ext cx="2193924" cy="476609"/>
          </a:xfrm>
          <a:prstGeom prst="round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sp>
        <p:nvSpPr>
          <p:cNvPr id="40" name="Rectangle: Single Corner Rounded 39">
            <a:extLst>
              <a:ext uri="{FF2B5EF4-FFF2-40B4-BE49-F238E27FC236}">
                <a16:creationId xmlns:a16="http://schemas.microsoft.com/office/drawing/2014/main" id="{10118113-4C96-4D62-ABFB-0BDC52B6C6AA}"/>
              </a:ext>
            </a:extLst>
          </p:cNvPr>
          <p:cNvSpPr/>
          <p:nvPr/>
        </p:nvSpPr>
        <p:spPr>
          <a:xfrm>
            <a:off x="5925800" y="2630916"/>
            <a:ext cx="2193924" cy="476609"/>
          </a:xfrm>
          <a:prstGeom prst="round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32DA9A-3274-4BB0-B7F6-A83BC3CD4E6E}"/>
              </a:ext>
            </a:extLst>
          </p:cNvPr>
          <p:cNvSpPr txBox="1"/>
          <p:nvPr/>
        </p:nvSpPr>
        <p:spPr>
          <a:xfrm>
            <a:off x="2983335" y="2579215"/>
            <a:ext cx="19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HOMICDIE:KYSTAL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0A03B7-367A-4F59-A22D-48E8713B96FF}"/>
              </a:ext>
            </a:extLst>
          </p:cNvPr>
          <p:cNvCxnSpPr/>
          <p:nvPr/>
        </p:nvCxnSpPr>
        <p:spPr>
          <a:xfrm flipH="1">
            <a:off x="2072053" y="2890952"/>
            <a:ext cx="2398404" cy="142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335419D-693B-43BC-B2DE-A10B43D8601B}"/>
              </a:ext>
            </a:extLst>
          </p:cNvPr>
          <p:cNvSpPr txBox="1"/>
          <p:nvPr/>
        </p:nvSpPr>
        <p:spPr>
          <a:xfrm>
            <a:off x="3635043" y="2823123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Slated </a:t>
            </a:r>
            <a:r>
              <a:rPr lang="en-US" sz="800" strike="sngStrike" dirty="0" err="1"/>
              <a:t>driveay</a:t>
            </a:r>
            <a:endParaRPr lang="en-US" sz="800" strike="sngStrike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FCED54C-BBC4-4B2E-A53D-9403E18C0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476" y="1007664"/>
            <a:ext cx="2112936" cy="14819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CEB89AB-8FE0-4B61-9B90-36E042568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22" y="756515"/>
            <a:ext cx="2619375" cy="174307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40310AC-9C60-4ED2-8AC9-FA6C7B9FB460}"/>
              </a:ext>
            </a:extLst>
          </p:cNvPr>
          <p:cNvSpPr/>
          <p:nvPr/>
        </p:nvSpPr>
        <p:spPr>
          <a:xfrm>
            <a:off x="7926851" y="1280189"/>
            <a:ext cx="1495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carl xvi Gustaf</a:t>
            </a:r>
          </a:p>
          <a:p>
            <a:r>
              <a:rPr lang="en-US" dirty="0" err="1"/>
              <a:t>nachtigal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44C24E-31D4-45CD-B54C-FEA7D4FC92DC}"/>
              </a:ext>
            </a:extLst>
          </p:cNvPr>
          <p:cNvSpPr/>
          <p:nvPr/>
        </p:nvSpPr>
        <p:spPr>
          <a:xfrm flipH="1">
            <a:off x="943361" y="3016376"/>
            <a:ext cx="3315345" cy="21122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3704B2D-80A4-4597-9D13-F98FC4343F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98" y="1842804"/>
            <a:ext cx="934171" cy="9341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E7B7C23-4DCD-4D29-8C15-F38C4E1B3159}"/>
              </a:ext>
            </a:extLst>
          </p:cNvPr>
          <p:cNvSpPr txBox="1"/>
          <p:nvPr/>
        </p:nvSpPr>
        <p:spPr>
          <a:xfrm>
            <a:off x="1692617" y="1961193"/>
            <a:ext cx="267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SQ.INT§187.pREA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FB4EA9-CF59-4A14-AF26-EBC8EC8F0933}"/>
              </a:ext>
            </a:extLst>
          </p:cNvPr>
          <p:cNvSpPr/>
          <p:nvPr/>
        </p:nvSpPr>
        <p:spPr>
          <a:xfrm flipH="1">
            <a:off x="736925" y="1849392"/>
            <a:ext cx="911556" cy="8975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075CA1D-488F-4052-A630-ADE20B428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88" y="2253940"/>
            <a:ext cx="292625" cy="295084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47901AD-1557-4C9F-A7BF-0CEBD50A7C2F}"/>
              </a:ext>
            </a:extLst>
          </p:cNvPr>
          <p:cNvCxnSpPr>
            <a:endCxn id="54" idx="1"/>
          </p:cNvCxnSpPr>
          <p:nvPr/>
        </p:nvCxnSpPr>
        <p:spPr>
          <a:xfrm flipH="1" flipV="1">
            <a:off x="1648481" y="2298184"/>
            <a:ext cx="557806" cy="356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63808B-62DD-4376-BE0A-35789E22F98D}"/>
              </a:ext>
            </a:extLst>
          </p:cNvPr>
          <p:cNvSpPr/>
          <p:nvPr/>
        </p:nvSpPr>
        <p:spPr>
          <a:xfrm flipH="1">
            <a:off x="1562891" y="2210803"/>
            <a:ext cx="610749" cy="476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AFBFF92-FF95-4218-A79E-D9FD9EFA07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6257" y="869209"/>
            <a:ext cx="1278712" cy="7901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BB1541D-30DF-4D57-A46A-3B4061073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0460" y="1061362"/>
            <a:ext cx="609454" cy="140805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E689FA-A828-4AB0-BBC4-5DA3F175C0B4}"/>
              </a:ext>
            </a:extLst>
          </p:cNvPr>
          <p:cNvCxnSpPr/>
          <p:nvPr/>
        </p:nvCxnSpPr>
        <p:spPr>
          <a:xfrm flipV="1">
            <a:off x="4496864" y="2496754"/>
            <a:ext cx="5726412" cy="14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B6ABFF5-8D80-421B-B983-035E1BD96BAC}"/>
              </a:ext>
            </a:extLst>
          </p:cNvPr>
          <p:cNvSpPr txBox="1"/>
          <p:nvPr/>
        </p:nvSpPr>
        <p:spPr>
          <a:xfrm>
            <a:off x="9802601" y="860006"/>
            <a:ext cx="1468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Slaened</a:t>
            </a:r>
            <a:r>
              <a:rPr lang="en-US" sz="800" strike="sngStrike" dirty="0"/>
              <a:t> drive </a:t>
            </a:r>
            <a:r>
              <a:rPr lang="en-US" sz="800" dirty="0"/>
              <a:t>1991/2 44</a:t>
            </a:r>
            <a:r>
              <a:rPr lang="en-US" sz="800" baseline="30000" dirty="0"/>
              <a:t>th</a:t>
            </a:r>
            <a:r>
              <a:rPr lang="en-US" sz="800" dirty="0"/>
              <a:t>,88th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FC658AD-4510-4036-AA23-B85CBE8EE2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5073" y="1377260"/>
            <a:ext cx="2174073" cy="84762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ADF6019-8ED5-480B-9363-DDCFA191CBAA}"/>
              </a:ext>
            </a:extLst>
          </p:cNvPr>
          <p:cNvSpPr/>
          <p:nvPr/>
        </p:nvSpPr>
        <p:spPr>
          <a:xfrm flipH="1">
            <a:off x="7827036" y="1054090"/>
            <a:ext cx="2177375" cy="13999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96D6FE6-83B4-41BB-8DA7-147B4E35E4B5}"/>
              </a:ext>
            </a:extLst>
          </p:cNvPr>
          <p:cNvCxnSpPr/>
          <p:nvPr/>
        </p:nvCxnSpPr>
        <p:spPr>
          <a:xfrm flipV="1">
            <a:off x="6624615" y="960495"/>
            <a:ext cx="1166681" cy="508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600BAB77-8980-4BFF-B8BA-16E6DFA509FC}"/>
              </a:ext>
            </a:extLst>
          </p:cNvPr>
          <p:cNvSpPr/>
          <p:nvPr/>
        </p:nvSpPr>
        <p:spPr>
          <a:xfrm flipH="1">
            <a:off x="4772923" y="769131"/>
            <a:ext cx="2830166" cy="16225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97B68C1-C0C5-46B1-8223-61FA85686222}"/>
              </a:ext>
            </a:extLst>
          </p:cNvPr>
          <p:cNvSpPr/>
          <p:nvPr/>
        </p:nvSpPr>
        <p:spPr>
          <a:xfrm flipH="1">
            <a:off x="16073" y="905816"/>
            <a:ext cx="12175925" cy="59190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B9F0072-194D-4FFF-B4B4-676ED4F976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04" y="1779220"/>
            <a:ext cx="1838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1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7BC583-411F-4283-A827-5BA1B08273E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262E8F-48AB-45FB-86E1-C5924F7BEFA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6291-7F4B-4945-BDCB-488AF039DCFE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21A90-3B8A-490E-B4D2-C0E1F2C3DF7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544" y="1406953"/>
            <a:ext cx="982810" cy="72022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343" y="1406953"/>
            <a:ext cx="683852" cy="72022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280343" y="1406954"/>
            <a:ext cx="683852" cy="7202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4367" y="1406953"/>
            <a:ext cx="914400" cy="7202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/>
          <p:cNvSpPr/>
          <p:nvPr/>
        </p:nvSpPr>
        <p:spPr>
          <a:xfrm>
            <a:off x="1266413" y="1539433"/>
            <a:ext cx="335666" cy="3009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625228" y="1620455"/>
            <a:ext cx="266218" cy="277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21125" y="1746496"/>
            <a:ext cx="266218" cy="2777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91053" y="1711307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Studio </a:t>
            </a:r>
          </a:p>
          <a:p>
            <a:r>
              <a:rPr lang="en-US" sz="800" dirty="0"/>
              <a:t>WWI.VIRIGN.MARY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625228" y="1406953"/>
            <a:ext cx="393539" cy="2135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579578" y="1407238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Daniel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20756" y="1516060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52681" y="1539433"/>
            <a:ext cx="21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Are you going to go?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544" y="2284281"/>
            <a:ext cx="982810" cy="72022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343" y="2284281"/>
            <a:ext cx="683852" cy="720227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280343" y="2284282"/>
            <a:ext cx="683852" cy="7202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104367" y="2284281"/>
            <a:ext cx="914400" cy="7202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/>
          <p:cNvSpPr/>
          <p:nvPr/>
        </p:nvSpPr>
        <p:spPr>
          <a:xfrm>
            <a:off x="1266413" y="2416761"/>
            <a:ext cx="335666" cy="3009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625228" y="2497783"/>
            <a:ext cx="266218" cy="277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421125" y="2623824"/>
            <a:ext cx="266218" cy="2777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191053" y="2588635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Studio </a:t>
            </a:r>
          </a:p>
          <a:p>
            <a:r>
              <a:rPr lang="en-US" sz="800" dirty="0"/>
              <a:t>WWI.VIRIGN.MARY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25228" y="2284281"/>
            <a:ext cx="393539" cy="2135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579578" y="2284566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Daniel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220756" y="2393388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Studio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3280343" y="1539433"/>
            <a:ext cx="683852" cy="587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275131" y="2284280"/>
            <a:ext cx="602388" cy="64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525" y="1767066"/>
            <a:ext cx="1264333" cy="78798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2559" y="1769120"/>
            <a:ext cx="1272854" cy="8467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388" y="1691112"/>
            <a:ext cx="941800" cy="9418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81" y="1066837"/>
            <a:ext cx="760214" cy="569427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21" idx="3"/>
          </p:cNvCxnSpPr>
          <p:nvPr/>
        </p:nvCxnSpPr>
        <p:spPr>
          <a:xfrm>
            <a:off x="6365824" y="1724099"/>
            <a:ext cx="5035239" cy="69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154710" y="1105759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687849" y="1731135"/>
            <a:ext cx="4227078" cy="9346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381448" y="1000355"/>
            <a:ext cx="977894" cy="7202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269200" y="2632912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She drank out of this bottle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10" y="2472138"/>
            <a:ext cx="574394" cy="72373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5575" y="24721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49" name="Rectangle 48"/>
          <p:cNvSpPr/>
          <p:nvPr/>
        </p:nvSpPr>
        <p:spPr>
          <a:xfrm>
            <a:off x="97097" y="158175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57181" y="271695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6050" y="180503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7181" y="3384835"/>
            <a:ext cx="78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  <a:p>
            <a:r>
              <a:rPr lang="en-US" dirty="0"/>
              <a:t>March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190" y="3271231"/>
            <a:ext cx="982810" cy="720227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1122378" y="3245860"/>
            <a:ext cx="914400" cy="7202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>
            <a:off x="1284424" y="3378340"/>
            <a:ext cx="335666" cy="3009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643239" y="3459362"/>
            <a:ext cx="266218" cy="277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439136" y="3585403"/>
            <a:ext cx="266218" cy="2777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643239" y="3245860"/>
            <a:ext cx="393539" cy="2135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597589" y="3246145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Daniel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238767" y="3354967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Studio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20" y="1077026"/>
            <a:ext cx="382424" cy="510556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26761" y="1029450"/>
            <a:ext cx="563183" cy="690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693" y="1075722"/>
            <a:ext cx="270654" cy="351713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1086101" y="1019654"/>
            <a:ext cx="563183" cy="690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44260" y="1079075"/>
            <a:ext cx="805023" cy="4806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415" y="1077972"/>
            <a:ext cx="469396" cy="46939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882673" y="865969"/>
            <a:ext cx="5774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Phil/</a:t>
            </a:r>
            <a:r>
              <a:rPr lang="en-US" sz="900" strike="sngStrike" dirty="0" err="1"/>
              <a:t>kim</a:t>
            </a:r>
            <a:endParaRPr lang="en-US" sz="900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882673" y="1105759"/>
            <a:ext cx="678894" cy="40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28357" y="850842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2003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547327" y="847394"/>
            <a:ext cx="716863" cy="215444"/>
          </a:xfrm>
          <a:prstGeom prst="rect">
            <a:avLst/>
          </a:prstGeom>
          <a:solidFill>
            <a:srgbClr val="0070C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MONESTARY</a:t>
            </a:r>
          </a:p>
        </p:txBody>
      </p:sp>
      <p:sp>
        <p:nvSpPr>
          <p:cNvPr id="73" name="Rectangle 72"/>
          <p:cNvSpPr/>
          <p:nvPr/>
        </p:nvSpPr>
        <p:spPr>
          <a:xfrm>
            <a:off x="10724188" y="1262144"/>
            <a:ext cx="1438627" cy="40011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0984471" y="1209193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Rudolf-Diesel-</a:t>
            </a:r>
            <a:r>
              <a:rPr lang="en-US" sz="1000" dirty="0" err="1"/>
              <a:t>Strasse</a:t>
            </a:r>
            <a:endParaRPr lang="en-US" sz="1000" dirty="0"/>
          </a:p>
        </p:txBody>
      </p:sp>
      <p:sp>
        <p:nvSpPr>
          <p:cNvPr id="76" name="TextBox 75"/>
          <p:cNvSpPr txBox="1"/>
          <p:nvPr/>
        </p:nvSpPr>
        <p:spPr>
          <a:xfrm>
            <a:off x="7800234" y="1719490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754225" y="143492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41963" y="1200794"/>
            <a:ext cx="425249" cy="584721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041963" y="1164341"/>
            <a:ext cx="492780" cy="676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073" y="4783247"/>
            <a:ext cx="657206" cy="437341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4046307" y="4788724"/>
            <a:ext cx="735697" cy="4926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366" y="4780031"/>
            <a:ext cx="657206" cy="437341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108135" y="4797116"/>
            <a:ext cx="640671" cy="4810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304529" y="4353088"/>
            <a:ext cx="643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</a:t>
            </a:r>
            <a:r>
              <a:rPr lang="en-US" strike="sngStrike" dirty="0" err="1"/>
              <a:t>Urinatei</a:t>
            </a:r>
            <a:r>
              <a:rPr lang="en-US" strike="sngStrike" dirty="0"/>
              <a:t> in sink no bathroom in </a:t>
            </a:r>
            <a:r>
              <a:rPr lang="en-US" strike="sngStrike" dirty="0" err="1"/>
              <a:t>basemetn</a:t>
            </a:r>
            <a:r>
              <a:rPr lang="en-US" strike="sngStrike" dirty="0"/>
              <a:t>  </a:t>
            </a:r>
            <a:r>
              <a:rPr lang="en-US" dirty="0"/>
              <a:t>PAUL </a:t>
            </a:r>
            <a:r>
              <a:rPr lang="en-US" strike="sngStrike" dirty="0" err="1"/>
              <a:t>keller</a:t>
            </a:r>
            <a:r>
              <a:rPr lang="en-US" strike="sngStrike" dirty="0"/>
              <a:t> </a:t>
            </a:r>
            <a:r>
              <a:rPr lang="en-US" dirty="0"/>
              <a:t> roth.*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304529" y="4136541"/>
            <a:ext cx="5377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 MONESTARY specimen in sink and or sock, paper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943" y="4816398"/>
            <a:ext cx="657206" cy="437341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3257054" y="440728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172" y="4791200"/>
            <a:ext cx="657206" cy="437341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3327943" y="4755571"/>
            <a:ext cx="735697" cy="4926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746416" y="4771689"/>
            <a:ext cx="735697" cy="4926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829172" y="4272016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  <a:p>
            <a:r>
              <a:rPr lang="en-US" dirty="0"/>
              <a:t>2004,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729607" y="5248052"/>
            <a:ext cx="12378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Gebaehrfreudigesbecken</a:t>
            </a:r>
            <a:endParaRPr lang="en-US" sz="800" strike="sngStrike" dirty="0"/>
          </a:p>
        </p:txBody>
      </p:sp>
      <p:sp>
        <p:nvSpPr>
          <p:cNvPr id="97" name="TextBox 96"/>
          <p:cNvSpPr txBox="1"/>
          <p:nvPr/>
        </p:nvSpPr>
        <p:spPr>
          <a:xfrm>
            <a:off x="1804960" y="5373343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micehala</a:t>
            </a:r>
            <a:r>
              <a:rPr lang="en-US" sz="800" strike="sngStrike" dirty="0"/>
              <a:t>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597589" y="5730991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 v2.FBI:KIDNAPPING</a:t>
            </a:r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729607" y="5588787"/>
            <a:ext cx="4387591" cy="7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531027" y="4186768"/>
            <a:ext cx="9453444" cy="14413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75423" y="4512475"/>
            <a:ext cx="1574593" cy="735576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67" y="4406448"/>
            <a:ext cx="766105" cy="766105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215684" y="506978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6296" y="4482119"/>
            <a:ext cx="895335" cy="6020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317052" y="5310697"/>
            <a:ext cx="1487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She has to clean sink, piss(</a:t>
            </a:r>
            <a:r>
              <a:rPr lang="en-US" sz="800" strike="sngStrike" dirty="0" err="1"/>
              <a:t>elke</a:t>
            </a:r>
            <a:r>
              <a:rPr lang="en-US" sz="800" strike="sngStrike" dirty="0"/>
              <a:t>)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50095" y="5321319"/>
            <a:ext cx="1337248" cy="220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8143734" y="2125393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“</a:t>
            </a:r>
            <a:r>
              <a:rPr lang="en-US" strike="sngStrike" dirty="0"/>
              <a:t>Joe”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8472432" y="2388580"/>
            <a:ext cx="1119217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DEBORAH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8635058" y="1723608"/>
            <a:ext cx="107074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</a:t>
            </a:r>
          </a:p>
        </p:txBody>
      </p:sp>
      <p:cxnSp>
        <p:nvCxnSpPr>
          <p:cNvPr id="115" name="Straight Connector 114"/>
          <p:cNvCxnSpPr/>
          <p:nvPr/>
        </p:nvCxnSpPr>
        <p:spPr>
          <a:xfrm>
            <a:off x="8038857" y="2088822"/>
            <a:ext cx="15290" cy="8127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43528" y="1941262"/>
            <a:ext cx="15290" cy="8127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6930810" y="1689903"/>
            <a:ext cx="574394" cy="594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6620318" y="2623824"/>
            <a:ext cx="1146633" cy="594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918501" y="2416761"/>
            <a:ext cx="627411" cy="779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7012259" y="2715995"/>
            <a:ext cx="347224" cy="514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59429" y="3237828"/>
            <a:ext cx="518089" cy="703121"/>
          </a:xfrm>
          <a:prstGeom prst="rect">
            <a:avLst/>
          </a:prstGeom>
        </p:spPr>
      </p:pic>
      <p:sp>
        <p:nvSpPr>
          <p:cNvPr id="126" name="TextBox 125"/>
          <p:cNvSpPr txBox="1"/>
          <p:nvPr/>
        </p:nvSpPr>
        <p:spPr>
          <a:xfrm>
            <a:off x="3985149" y="3218395"/>
            <a:ext cx="14622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GERMANY</a:t>
            </a:r>
          </a:p>
          <a:p>
            <a:r>
              <a:rPr lang="en-US" sz="800" strike="sngStrike" dirty="0"/>
              <a:t>Macro, twins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009" y="3129799"/>
            <a:ext cx="415001" cy="415001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40" y="3500499"/>
            <a:ext cx="415001" cy="415001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81" y="2101574"/>
            <a:ext cx="415001" cy="415001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2851574" y="1078190"/>
            <a:ext cx="1234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1991 HOMICDIE:KYRSTAL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94" y="1239534"/>
            <a:ext cx="422720" cy="422720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94" y="2156279"/>
            <a:ext cx="422720" cy="422720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371" y="3059871"/>
            <a:ext cx="422720" cy="422720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5748806" y="6018835"/>
            <a:ext cx="3725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SQ.JFK(</a:t>
            </a:r>
            <a:r>
              <a:rPr lang="en-US" strike="sngStrike" dirty="0" err="1"/>
              <a:t>hyperic</a:t>
            </a:r>
            <a:r>
              <a:rPr lang="en-US" strike="sngStrike" dirty="0"/>
              <a:t>(cigar)</a:t>
            </a:r>
            <a:r>
              <a:rPr lang="en-US" dirty="0"/>
              <a:t>)</a:t>
            </a:r>
          </a:p>
          <a:p>
            <a:r>
              <a:rPr lang="en-US" dirty="0"/>
              <a:t>1996 SQ.INT.AIRFIELD.WEEKEND </a:t>
            </a:r>
            <a:r>
              <a:rPr lang="en-US" sz="800" strike="sngStrike" dirty="0"/>
              <a:t>!*</a:t>
            </a:r>
            <a:r>
              <a:rPr lang="en-US" sz="800" strike="sngStrike" dirty="0" err="1"/>
              <a:t>tophat</a:t>
            </a:r>
            <a:r>
              <a:rPr lang="en-US" dirty="0"/>
              <a:t>  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8681357" y="6196129"/>
            <a:ext cx="251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LARRY(</a:t>
            </a:r>
            <a:r>
              <a:rPr lang="en-US" sz="800" strike="sngStrike" dirty="0" err="1"/>
              <a:t>magic,jacket</a:t>
            </a:r>
            <a:r>
              <a:rPr lang="en-US" sz="800" strike="sngStrike" dirty="0"/>
              <a:t> !*</a:t>
            </a:r>
            <a:r>
              <a:rPr lang="en-US" sz="800" strike="sngStrike" dirty="0" err="1"/>
              <a:t>topaht</a:t>
            </a:r>
            <a:r>
              <a:rPr lang="en-US" dirty="0"/>
              <a:t> SQ.INT)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782004" y="5753918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CPVA.§187.PREA x/y</a:t>
            </a:r>
          </a:p>
        </p:txBody>
      </p:sp>
      <p:cxnSp>
        <p:nvCxnSpPr>
          <p:cNvPr id="139" name="Straight Arrow Connector 138"/>
          <p:cNvCxnSpPr/>
          <p:nvPr/>
        </p:nvCxnSpPr>
        <p:spPr>
          <a:xfrm>
            <a:off x="6365824" y="5848781"/>
            <a:ext cx="3316459" cy="83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Picture 139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672" y="6565461"/>
            <a:ext cx="173566" cy="259441"/>
          </a:xfrm>
          <a:prstGeom prst="rect">
            <a:avLst/>
          </a:prstGeom>
        </p:spPr>
      </p:pic>
      <p:cxnSp>
        <p:nvCxnSpPr>
          <p:cNvPr id="142" name="Straight Connector 141"/>
          <p:cNvCxnSpPr/>
          <p:nvPr/>
        </p:nvCxnSpPr>
        <p:spPr>
          <a:xfrm flipV="1">
            <a:off x="9705800" y="6565461"/>
            <a:ext cx="456695" cy="292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776672" y="6565461"/>
            <a:ext cx="239474" cy="2686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317052" y="4031166"/>
            <a:ext cx="11709044" cy="10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07975" y="4187338"/>
            <a:ext cx="11775048" cy="26463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534744" y="4220932"/>
            <a:ext cx="1628072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PETERSSON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4692234" y="3466073"/>
            <a:ext cx="2113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Are you going to go?</a:t>
            </a: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29" y="3370734"/>
            <a:ext cx="607460" cy="607460"/>
          </a:xfrm>
          <a:prstGeom prst="rect">
            <a:avLst/>
          </a:prstGeom>
        </p:spPr>
      </p:pic>
      <p:cxnSp>
        <p:nvCxnSpPr>
          <p:cNvPr id="151" name="Straight Connector 150"/>
          <p:cNvCxnSpPr/>
          <p:nvPr/>
        </p:nvCxnSpPr>
        <p:spPr>
          <a:xfrm flipH="1" flipV="1">
            <a:off x="6774525" y="3412025"/>
            <a:ext cx="979700" cy="54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885051" y="3286091"/>
            <a:ext cx="627411" cy="779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25844" y="860458"/>
            <a:ext cx="1427119" cy="621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89" y="1257937"/>
            <a:ext cx="415001" cy="415001"/>
          </a:xfrm>
          <a:prstGeom prst="rect">
            <a:avLst/>
          </a:prstGeom>
        </p:spPr>
      </p:pic>
      <p:cxnSp>
        <p:nvCxnSpPr>
          <p:cNvPr id="155" name="Straight Connector 154"/>
          <p:cNvCxnSpPr/>
          <p:nvPr/>
        </p:nvCxnSpPr>
        <p:spPr>
          <a:xfrm>
            <a:off x="155575" y="3195874"/>
            <a:ext cx="11903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288477" y="1123141"/>
            <a:ext cx="11903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 flipV="1">
            <a:off x="953985" y="1267704"/>
            <a:ext cx="648739" cy="48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71748" y="1256046"/>
            <a:ext cx="11230262" cy="19608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10702631" y="3197080"/>
            <a:ext cx="1438627" cy="400110"/>
          </a:xfrm>
          <a:prstGeom prst="rect">
            <a:avLst/>
          </a:prstGeom>
          <a:solidFill>
            <a:srgbClr val="0070C0"/>
          </a:solidFill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GAS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0962914" y="3144129"/>
            <a:ext cx="1285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Rudolf-Diesel-</a:t>
            </a:r>
            <a:r>
              <a:rPr lang="en-US" sz="1000" dirty="0" err="1"/>
              <a:t>Strasse</a:t>
            </a:r>
            <a:endParaRPr lang="en-US" sz="1000" dirty="0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868" y="3262229"/>
            <a:ext cx="1039864" cy="691982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09924" y="3194903"/>
            <a:ext cx="11230262" cy="8450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5" name="Straight Connector 164"/>
          <p:cNvCxnSpPr/>
          <p:nvPr/>
        </p:nvCxnSpPr>
        <p:spPr>
          <a:xfrm flipV="1">
            <a:off x="7545912" y="3371576"/>
            <a:ext cx="1089146" cy="494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019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F4AFB894-FBC2-426B-BC49-1D5A6901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090" y="5826103"/>
            <a:ext cx="1356750" cy="980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6F92BD-D85A-41E9-9C86-AC76D090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5" y="1112478"/>
            <a:ext cx="5081701" cy="19812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B12451-3730-4753-A6B4-0322AB614A9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8B639-6D47-4FC5-96C8-EFB397DF681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FEDE8-A643-4301-B631-2CBA0D2EA82C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42B3C-2DED-4E09-AA62-9FE6C94BBEAF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>
            <a:extLst>
              <a:ext uri="{FF2B5EF4-FFF2-40B4-BE49-F238E27FC236}">
                <a16:creationId xmlns:a16="http://schemas.microsoft.com/office/drawing/2014/main" id="{8F18B9E5-A748-4A70-BC3D-E157DF5AA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C90CD4-6FE7-430F-AD12-7B79BE976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22" y="3383814"/>
            <a:ext cx="2237827" cy="1116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B29E0-F8CB-48E2-BE77-62C24B38A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12" y="3383814"/>
            <a:ext cx="960891" cy="1027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C37CA3-589E-45F1-B6B3-80985B78155F}"/>
              </a:ext>
            </a:extLst>
          </p:cNvPr>
          <p:cNvSpPr txBox="1"/>
          <p:nvPr/>
        </p:nvSpPr>
        <p:spPr>
          <a:xfrm>
            <a:off x="6207021" y="3206275"/>
            <a:ext cx="1932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Karl </a:t>
            </a:r>
            <a:r>
              <a:rPr lang="en-US" dirty="0" err="1"/>
              <a:t>Michechk</a:t>
            </a:r>
            <a:endParaRPr lang="en-US" dirty="0"/>
          </a:p>
          <a:p>
            <a:r>
              <a:rPr lang="en-US" dirty="0"/>
              <a:t>IBM J2EE Architect</a:t>
            </a:r>
          </a:p>
          <a:p>
            <a:r>
              <a:rPr lang="en-US" dirty="0" err="1"/>
              <a:t>Czechoslvakia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D1971-9FE6-4034-AA0A-20B4D64AFAE2}"/>
              </a:ext>
            </a:extLst>
          </p:cNvPr>
          <p:cNvSpPr/>
          <p:nvPr/>
        </p:nvSpPr>
        <p:spPr>
          <a:xfrm>
            <a:off x="6809731" y="3557001"/>
            <a:ext cx="1204686" cy="907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CECB6-A26B-41D7-87A8-B108DB93B970}"/>
              </a:ext>
            </a:extLst>
          </p:cNvPr>
          <p:cNvSpPr txBox="1"/>
          <p:nvPr/>
        </p:nvSpPr>
        <p:spPr>
          <a:xfrm>
            <a:off x="6809731" y="3529440"/>
            <a:ext cx="1218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Hiring</a:t>
            </a:r>
          </a:p>
          <a:p>
            <a:r>
              <a:rPr lang="en-US" dirty="0"/>
              <a:t> </a:t>
            </a:r>
            <a:r>
              <a:rPr lang="en-US" dirty="0" err="1"/>
              <a:t>Doucment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3DE4-F5F7-4718-AD95-52E97D1EBDDA}"/>
              </a:ext>
            </a:extLst>
          </p:cNvPr>
          <p:cNvSpPr/>
          <p:nvPr/>
        </p:nvSpPr>
        <p:spPr>
          <a:xfrm flipH="1">
            <a:off x="4521276" y="3329856"/>
            <a:ext cx="3943083" cy="11352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A372AD-54C9-47E9-B6BF-BD4D2F87B7A4}"/>
              </a:ext>
            </a:extLst>
          </p:cNvPr>
          <p:cNvSpPr txBox="1"/>
          <p:nvPr/>
        </p:nvSpPr>
        <p:spPr>
          <a:xfrm>
            <a:off x="-16013" y="37128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8240CC-95B8-484A-93D0-7C5B45167689}"/>
              </a:ext>
            </a:extLst>
          </p:cNvPr>
          <p:cNvSpPr txBox="1"/>
          <p:nvPr/>
        </p:nvSpPr>
        <p:spPr>
          <a:xfrm>
            <a:off x="4565791" y="3298608"/>
            <a:ext cx="337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Austin </a:t>
            </a:r>
            <a:r>
              <a:rPr lang="en-US" dirty="0" err="1"/>
              <a:t>Texax</a:t>
            </a:r>
            <a:r>
              <a:rPr lang="en-US" dirty="0"/>
              <a:t>, IBM Tivoli ITSO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F0FEC-326D-45A7-903F-D7B56CD7F83D}"/>
              </a:ext>
            </a:extLst>
          </p:cNvPr>
          <p:cNvSpPr txBox="1"/>
          <p:nvPr/>
        </p:nvSpPr>
        <p:spPr>
          <a:xfrm>
            <a:off x="726695" y="3667940"/>
            <a:ext cx="1873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SQ.AIRFIELD</a:t>
            </a:r>
          </a:p>
          <a:p>
            <a:r>
              <a:rPr lang="en-US" strike="sngStrike" dirty="0"/>
              <a:t>-</a:t>
            </a:r>
            <a:r>
              <a:rPr lang="en-US" strike="sngStrike" dirty="0" err="1"/>
              <a:t>Prag</a:t>
            </a:r>
            <a:r>
              <a:rPr lang="en-US" strike="sngStrike" dirty="0"/>
              <a:t> LAKE TAHOE</a:t>
            </a:r>
          </a:p>
          <a:p>
            <a:r>
              <a:rPr lang="en-US" strike="sngStrike" dirty="0" err="1"/>
              <a:t>Plattensee</a:t>
            </a:r>
            <a:r>
              <a:rPr lang="en-US" strike="sngStrike" dirty="0"/>
              <a:t> (PREA)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737D16-593C-4BBF-ACD5-3E8133B7F714}"/>
              </a:ext>
            </a:extLst>
          </p:cNvPr>
          <p:cNvSpPr/>
          <p:nvPr/>
        </p:nvSpPr>
        <p:spPr>
          <a:xfrm flipH="1">
            <a:off x="692738" y="3365203"/>
            <a:ext cx="3756927" cy="11352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AC738C-FF52-4DDF-966D-500C28DE3AF9}"/>
              </a:ext>
            </a:extLst>
          </p:cNvPr>
          <p:cNvSpPr/>
          <p:nvPr/>
        </p:nvSpPr>
        <p:spPr>
          <a:xfrm>
            <a:off x="10566400" y="1112478"/>
            <a:ext cx="1625600" cy="977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D7473-CB2C-4696-B79D-28DA430B516B}"/>
              </a:ext>
            </a:extLst>
          </p:cNvPr>
          <p:cNvSpPr txBox="1"/>
          <p:nvPr/>
        </p:nvSpPr>
        <p:spPr>
          <a:xfrm>
            <a:off x="10566400" y="1207293"/>
            <a:ext cx="1481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Gustav-</a:t>
            </a:r>
            <a:r>
              <a:rPr lang="en-US" sz="1000" dirty="0" err="1"/>
              <a:t>Nachtigal</a:t>
            </a:r>
            <a:r>
              <a:rPr lang="en-US" sz="1000" dirty="0"/>
              <a:t>-Strasse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54204E-FA41-4C2D-AF0B-F0D712344258}"/>
              </a:ext>
            </a:extLst>
          </p:cNvPr>
          <p:cNvSpPr/>
          <p:nvPr/>
        </p:nvSpPr>
        <p:spPr>
          <a:xfrm flipH="1">
            <a:off x="622707" y="1095234"/>
            <a:ext cx="5040395" cy="19984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D9EEB7-A556-4A7A-915E-7AB568027E87}"/>
              </a:ext>
            </a:extLst>
          </p:cNvPr>
          <p:cNvCxnSpPr/>
          <p:nvPr/>
        </p:nvCxnSpPr>
        <p:spPr>
          <a:xfrm flipV="1">
            <a:off x="155575" y="1207293"/>
            <a:ext cx="6051446" cy="188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The Rothschild is a Mensch">
            <a:extLst>
              <a:ext uri="{FF2B5EF4-FFF2-40B4-BE49-F238E27FC236}">
                <a16:creationId xmlns:a16="http://schemas.microsoft.com/office/drawing/2014/main" id="{022CE6EA-9430-4C89-AD64-4B305B6F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95" y="3298608"/>
            <a:ext cx="752614" cy="11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6989BF-D257-44A2-8C6B-6F32BADB3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873" y="3298609"/>
            <a:ext cx="824443" cy="11352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66E44D-54A9-49E9-9CAD-0FCF203C3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281" y="3329856"/>
            <a:ext cx="1625600" cy="10817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BBA934-6937-493B-925D-6EC1389BFD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281" y="4591270"/>
            <a:ext cx="1610053" cy="10714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944278-EF05-4489-9CEB-FA43179FC6DD}"/>
              </a:ext>
            </a:extLst>
          </p:cNvPr>
          <p:cNvSpPr/>
          <p:nvPr/>
        </p:nvSpPr>
        <p:spPr>
          <a:xfrm>
            <a:off x="-5093" y="4757646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36D8A6-7403-4B98-8AA9-721DD249DD01}"/>
              </a:ext>
            </a:extLst>
          </p:cNvPr>
          <p:cNvSpPr txBox="1"/>
          <p:nvPr/>
        </p:nvSpPr>
        <p:spPr>
          <a:xfrm>
            <a:off x="68512" y="4261213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A152768-D9C4-413D-BD62-1E7AE9091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298" y="5321809"/>
            <a:ext cx="1463448" cy="8819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6DCC93-B0A8-4A56-818A-87FD2B49A6BB}"/>
              </a:ext>
            </a:extLst>
          </p:cNvPr>
          <p:cNvSpPr txBox="1"/>
          <p:nvPr/>
        </p:nvSpPr>
        <p:spPr>
          <a:xfrm>
            <a:off x="3134385" y="4942312"/>
            <a:ext cx="4943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Koerpvelztung</a:t>
            </a:r>
            <a:r>
              <a:rPr lang="en-US" dirty="0"/>
              <a:t> Kai ?</a:t>
            </a:r>
          </a:p>
          <a:p>
            <a:r>
              <a:rPr lang="en-US" dirty="0"/>
              <a:t>IPX </a:t>
            </a:r>
            <a:r>
              <a:rPr lang="en-US" dirty="0" err="1"/>
              <a:t>gorbhacoh</a:t>
            </a:r>
            <a:r>
              <a:rPr lang="en-US" dirty="0"/>
              <a:t>(</a:t>
            </a:r>
            <a:r>
              <a:rPr lang="en-US" dirty="0" err="1"/>
              <a:t>kito</a:t>
            </a:r>
            <a:r>
              <a:rPr lang="en-US" dirty="0"/>
              <a:t>, </a:t>
            </a:r>
            <a:r>
              <a:rPr lang="en-US" dirty="0" err="1"/>
              <a:t>micehala</a:t>
            </a:r>
            <a:r>
              <a:rPr lang="en-US" dirty="0"/>
              <a:t>) </a:t>
            </a:r>
          </a:p>
          <a:p>
            <a:r>
              <a:rPr lang="en-US" dirty="0"/>
              <a:t>FBI:WMD Munich IPX SQ.AIRFILE </a:t>
            </a:r>
            <a:r>
              <a:rPr lang="en-US" dirty="0" err="1"/>
              <a:t>PENTAONG.emea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900A37-6AA1-428D-A871-DFAA58D9CFD4}"/>
              </a:ext>
            </a:extLst>
          </p:cNvPr>
          <p:cNvSpPr/>
          <p:nvPr/>
        </p:nvSpPr>
        <p:spPr>
          <a:xfrm>
            <a:off x="7053228" y="5142864"/>
            <a:ext cx="184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PENTAONG</a:t>
            </a:r>
            <a:r>
              <a:rPr lang="en-US" dirty="0" err="1"/>
              <a:t>.emea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97B877-59BB-4B67-8928-C88D0B962D57}"/>
              </a:ext>
            </a:extLst>
          </p:cNvPr>
          <p:cNvCxnSpPr/>
          <p:nvPr/>
        </p:nvCxnSpPr>
        <p:spPr>
          <a:xfrm flipV="1">
            <a:off x="10402281" y="2815771"/>
            <a:ext cx="1383319" cy="3049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F5F37-3B57-4B94-93DC-B311803E2C4C}"/>
              </a:ext>
            </a:extLst>
          </p:cNvPr>
          <p:cNvSpPr/>
          <p:nvPr/>
        </p:nvSpPr>
        <p:spPr>
          <a:xfrm flipH="1">
            <a:off x="10366052" y="3277450"/>
            <a:ext cx="1681843" cy="24680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D59F7FE-F4FB-4C71-98AD-347C7CA0A2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34" y="4522134"/>
            <a:ext cx="782223" cy="110504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A2649C-FAAB-4315-954F-8695DD404A1A}"/>
              </a:ext>
            </a:extLst>
          </p:cNvPr>
          <p:cNvCxnSpPr/>
          <p:nvPr/>
        </p:nvCxnSpPr>
        <p:spPr>
          <a:xfrm>
            <a:off x="8577880" y="3365203"/>
            <a:ext cx="1788172" cy="89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38E3443-9AC9-4D2D-A943-76856B47FE06}"/>
              </a:ext>
            </a:extLst>
          </p:cNvPr>
          <p:cNvSpPr txBox="1"/>
          <p:nvPr/>
        </p:nvSpPr>
        <p:spPr>
          <a:xfrm>
            <a:off x="8645295" y="2898771"/>
            <a:ext cx="164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Harald, Juergen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0450F5-DC2B-44B8-8A9E-3D8657006E47}"/>
              </a:ext>
            </a:extLst>
          </p:cNvPr>
          <p:cNvSpPr txBox="1"/>
          <p:nvPr/>
        </p:nvSpPr>
        <p:spPr>
          <a:xfrm>
            <a:off x="9487873" y="2598057"/>
            <a:ext cx="349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9/11 HOMCEI:JES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goheo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Zimmerman,juergen</a:t>
            </a:r>
            <a:r>
              <a:rPr lang="en-US" sz="800" strike="sngStrike" dirty="0"/>
              <a:t>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E783B8-F3B1-4217-97CF-071BBDD14949}"/>
              </a:ext>
            </a:extLst>
          </p:cNvPr>
          <p:cNvSpPr/>
          <p:nvPr/>
        </p:nvSpPr>
        <p:spPr>
          <a:xfrm flipH="1">
            <a:off x="8632143" y="3298608"/>
            <a:ext cx="835715" cy="1165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F26C27-1372-43E0-9618-72F02A691DD0}"/>
              </a:ext>
            </a:extLst>
          </p:cNvPr>
          <p:cNvSpPr/>
          <p:nvPr/>
        </p:nvSpPr>
        <p:spPr>
          <a:xfrm flipH="1">
            <a:off x="9498252" y="3215513"/>
            <a:ext cx="835715" cy="1165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6354C73-3985-4932-8337-D05AFAAF90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12" y="5762766"/>
            <a:ext cx="876300" cy="8763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67130E4-DA28-4B86-A0BC-CEF906A68251}"/>
              </a:ext>
            </a:extLst>
          </p:cNvPr>
          <p:cNvSpPr txBox="1"/>
          <p:nvPr/>
        </p:nvSpPr>
        <p:spPr>
          <a:xfrm>
            <a:off x="8094643" y="5456254"/>
            <a:ext cx="242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SQ.AIRFILIED(</a:t>
            </a:r>
            <a:r>
              <a:rPr lang="en-US" dirty="0" err="1"/>
              <a:t>manheim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F9DBAE7-F1D6-459E-A0E2-11CA318261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55" y="6070338"/>
            <a:ext cx="574089" cy="73935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55A74A9-F0F8-470C-B369-854FDCC08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3320" y="6185477"/>
            <a:ext cx="1361975" cy="739357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E2AD22-67FD-4FBB-B25B-A6C308EB7CAC}"/>
              </a:ext>
            </a:extLst>
          </p:cNvPr>
          <p:cNvCxnSpPr/>
          <p:nvPr/>
        </p:nvCxnSpPr>
        <p:spPr>
          <a:xfrm>
            <a:off x="4905829" y="5126978"/>
            <a:ext cx="3036977" cy="140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DB2B25-5745-4745-87E6-00BC7D3E8B04}"/>
              </a:ext>
            </a:extLst>
          </p:cNvPr>
          <p:cNvCxnSpPr/>
          <p:nvPr/>
        </p:nvCxnSpPr>
        <p:spPr>
          <a:xfrm flipV="1">
            <a:off x="7942806" y="5978201"/>
            <a:ext cx="635074" cy="66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BE474B3-9A5B-4F96-A987-C2368B75A87A}"/>
              </a:ext>
            </a:extLst>
          </p:cNvPr>
          <p:cNvSpPr/>
          <p:nvPr/>
        </p:nvSpPr>
        <p:spPr>
          <a:xfrm flipH="1">
            <a:off x="7283318" y="5762766"/>
            <a:ext cx="2214933" cy="1107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5F808A-0020-42CC-8487-791362CFA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2417" y="5160512"/>
            <a:ext cx="400000" cy="46666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1EEEC0D-3610-47CC-96B0-FA36FD4CB430}"/>
              </a:ext>
            </a:extLst>
          </p:cNvPr>
          <p:cNvCxnSpPr/>
          <p:nvPr/>
        </p:nvCxnSpPr>
        <p:spPr>
          <a:xfrm flipV="1">
            <a:off x="3631587" y="5321809"/>
            <a:ext cx="3188570" cy="1344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089B07C-903B-474C-9777-7994B112133C}"/>
              </a:ext>
            </a:extLst>
          </p:cNvPr>
          <p:cNvSpPr/>
          <p:nvPr/>
        </p:nvSpPr>
        <p:spPr>
          <a:xfrm flipH="1">
            <a:off x="4602292" y="5788476"/>
            <a:ext cx="2214933" cy="1107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AEE4327-E976-46EE-846C-CDE2465411B9}"/>
              </a:ext>
            </a:extLst>
          </p:cNvPr>
          <p:cNvCxnSpPr/>
          <p:nvPr/>
        </p:nvCxnSpPr>
        <p:spPr>
          <a:xfrm flipV="1">
            <a:off x="1349298" y="5126978"/>
            <a:ext cx="1582588" cy="142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356FF31-11F3-4C82-9AFB-38C8576A3891}"/>
              </a:ext>
            </a:extLst>
          </p:cNvPr>
          <p:cNvSpPr/>
          <p:nvPr/>
        </p:nvSpPr>
        <p:spPr>
          <a:xfrm flipH="1">
            <a:off x="1329656" y="5126978"/>
            <a:ext cx="1769168" cy="1107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6E8F4A-94F1-4291-BA97-B7B38A782C3C}"/>
              </a:ext>
            </a:extLst>
          </p:cNvPr>
          <p:cNvSpPr txBox="1"/>
          <p:nvPr/>
        </p:nvSpPr>
        <p:spPr>
          <a:xfrm>
            <a:off x="274295" y="55143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2A5EAF9-0801-4754-816F-63281CE87B30}"/>
              </a:ext>
            </a:extLst>
          </p:cNvPr>
          <p:cNvSpPr/>
          <p:nvPr/>
        </p:nvSpPr>
        <p:spPr>
          <a:xfrm flipH="1">
            <a:off x="4181105" y="1427573"/>
            <a:ext cx="6461938" cy="18737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2C96A97-F9CA-482D-80DA-A4D62DB00A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97" y="4270054"/>
            <a:ext cx="1387518" cy="92333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39EBC59-FFA4-419A-AF69-600F417F9874}"/>
              </a:ext>
            </a:extLst>
          </p:cNvPr>
          <p:cNvCxnSpPr/>
          <p:nvPr/>
        </p:nvCxnSpPr>
        <p:spPr>
          <a:xfrm flipV="1">
            <a:off x="3962315" y="5662687"/>
            <a:ext cx="979983" cy="19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900A76-DC92-4E83-8E28-5B6B2D2DF4E4}"/>
              </a:ext>
            </a:extLst>
          </p:cNvPr>
          <p:cNvCxnSpPr/>
          <p:nvPr/>
        </p:nvCxnSpPr>
        <p:spPr>
          <a:xfrm>
            <a:off x="4730097" y="5378042"/>
            <a:ext cx="909411" cy="964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70D5D-D9CE-4EE6-87FA-47A429B4FFC8}"/>
              </a:ext>
            </a:extLst>
          </p:cNvPr>
          <p:cNvCxnSpPr/>
          <p:nvPr/>
        </p:nvCxnSpPr>
        <p:spPr>
          <a:xfrm>
            <a:off x="7418776" y="5512196"/>
            <a:ext cx="720697" cy="55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1FDDE6C-624C-4FB2-84B0-6C40E3D3B2B0}"/>
              </a:ext>
            </a:extLst>
          </p:cNvPr>
          <p:cNvCxnSpPr/>
          <p:nvPr/>
        </p:nvCxnSpPr>
        <p:spPr>
          <a:xfrm flipV="1">
            <a:off x="9810961" y="3614760"/>
            <a:ext cx="477541" cy="650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B0A9E2-2DCD-4D39-8934-2B7CFDB905B4}"/>
              </a:ext>
            </a:extLst>
          </p:cNvPr>
          <p:cNvSpPr/>
          <p:nvPr/>
        </p:nvSpPr>
        <p:spPr>
          <a:xfrm>
            <a:off x="9331552" y="3705908"/>
            <a:ext cx="133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4D5156"/>
                </a:solidFill>
                <a:latin typeface="Roboto"/>
              </a:rPr>
              <a:t>On January 20, 2011, </a:t>
            </a:r>
            <a:r>
              <a:rPr lang="en-US" sz="800" b="1" dirty="0">
                <a:solidFill>
                  <a:srgbClr val="5F6368"/>
                </a:solidFill>
                <a:latin typeface="Roboto"/>
              </a:rPr>
              <a:t>Google</a:t>
            </a:r>
            <a:r>
              <a:rPr lang="en-US" sz="800" dirty="0">
                <a:solidFill>
                  <a:srgbClr val="4D5156"/>
                </a:solidFill>
                <a:latin typeface="Roboto"/>
              </a:rPr>
              <a:t> announced that </a:t>
            </a:r>
            <a:r>
              <a:rPr lang="en-US" sz="800" b="1" dirty="0">
                <a:solidFill>
                  <a:srgbClr val="5F6368"/>
                </a:solidFill>
                <a:latin typeface="Roboto"/>
              </a:rPr>
              <a:t>Schmidt</a:t>
            </a:r>
            <a:r>
              <a:rPr lang="en-US" sz="800" dirty="0">
                <a:solidFill>
                  <a:srgbClr val="4D5156"/>
                </a:solidFill>
                <a:latin typeface="Roboto"/>
              </a:rPr>
              <a:t> would step down as the CEO of </a:t>
            </a:r>
            <a:r>
              <a:rPr lang="en-US" sz="800" b="1" dirty="0">
                <a:solidFill>
                  <a:srgbClr val="5F6368"/>
                </a:solidFill>
                <a:latin typeface="Roboto"/>
              </a:rPr>
              <a:t>Google</a:t>
            </a:r>
            <a:endParaRPr lang="en-US" sz="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4975F6-AF08-46BA-9D42-ADB70A6EE67A}"/>
              </a:ext>
            </a:extLst>
          </p:cNvPr>
          <p:cNvSpPr txBox="1"/>
          <p:nvPr/>
        </p:nvSpPr>
        <p:spPr>
          <a:xfrm>
            <a:off x="9510298" y="3263383"/>
            <a:ext cx="1477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  <a:p>
            <a:r>
              <a:rPr lang="en-US" dirty="0"/>
              <a:t> ATOMCLOICK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844D2D0-5FB4-45D6-AB10-55EF7D0327F6}"/>
              </a:ext>
            </a:extLst>
          </p:cNvPr>
          <p:cNvSpPr/>
          <p:nvPr/>
        </p:nvSpPr>
        <p:spPr>
          <a:xfrm flipH="1">
            <a:off x="64204" y="888609"/>
            <a:ext cx="11963677" cy="60484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47360E-5051-4990-8B56-482551B8E0E5}"/>
              </a:ext>
            </a:extLst>
          </p:cNvPr>
          <p:cNvSpPr txBox="1"/>
          <p:nvPr/>
        </p:nvSpPr>
        <p:spPr>
          <a:xfrm>
            <a:off x="4995896" y="3570663"/>
            <a:ext cx="704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HOMICDIE:JOERG</a:t>
            </a:r>
            <a:r>
              <a:rPr lang="en-US" strike="sngStrike" dirty="0"/>
              <a:t>(</a:t>
            </a:r>
            <a:r>
              <a:rPr lang="en-US" strike="sngStrike" dirty="0" err="1"/>
              <a:t>steve</a:t>
            </a:r>
            <a:r>
              <a:rPr lang="en-US" strike="sngStrike" dirty="0"/>
              <a:t> </a:t>
            </a:r>
            <a:r>
              <a:rPr lang="en-US" strike="sngStrike" dirty="0" err="1"/>
              <a:t>jbos</a:t>
            </a:r>
            <a:r>
              <a:rPr lang="en-US" dirty="0"/>
              <a:t>) KOCHMENA</a:t>
            </a:r>
          </a:p>
          <a:p>
            <a:r>
              <a:rPr lang="en-US" dirty="0"/>
              <a:t>SQ.ARIFIELD 1996, 2000/1 </a:t>
            </a:r>
            <a:r>
              <a:rPr lang="en-US" dirty="0" err="1"/>
              <a:t>WAR,”Valley</a:t>
            </a:r>
            <a:r>
              <a:rPr lang="en-US" dirty="0"/>
              <a:t> View”,</a:t>
            </a:r>
            <a:r>
              <a:rPr lang="en-US" b="1" dirty="0"/>
              <a:t> IMPORT </a:t>
            </a:r>
            <a:r>
              <a:rPr lang="en-US" b="1" dirty="0" err="1"/>
              <a:t>PENTGON</a:t>
            </a:r>
            <a:r>
              <a:rPr lang="en-US" sz="800" b="1" dirty="0" err="1"/>
              <a:t>.</a:t>
            </a:r>
            <a:r>
              <a:rPr lang="en-US" sz="800" b="1" strike="sngStrike" dirty="0" err="1"/>
              <a:t>emea.</a:t>
            </a:r>
            <a:r>
              <a:rPr lang="en-US" sz="800" dirty="0" err="1"/>
              <a:t>sq.airfiled</a:t>
            </a:r>
            <a:endParaRPr lang="en-US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1A5FEA-7ABE-44AF-9BF8-F3F0FCC55AFE}"/>
              </a:ext>
            </a:extLst>
          </p:cNvPr>
          <p:cNvSpPr txBox="1"/>
          <p:nvPr/>
        </p:nvSpPr>
        <p:spPr>
          <a:xfrm>
            <a:off x="5049200" y="3296950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KOCHEMAN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330CD4-DDBF-4113-862D-32DB7581721A}"/>
              </a:ext>
            </a:extLst>
          </p:cNvPr>
          <p:cNvSpPr txBox="1"/>
          <p:nvPr/>
        </p:nvSpPr>
        <p:spPr>
          <a:xfrm>
            <a:off x="4978534" y="4485683"/>
            <a:ext cx="42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CPVA.§187.PREA.v2.FBI:KIDNAPPING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725BC9A-4BB2-4732-B8F8-72B68865CF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7" y="3391448"/>
            <a:ext cx="1165892" cy="873294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5A5ACE17-FC17-4605-BD89-DFF2D412791C}"/>
              </a:ext>
            </a:extLst>
          </p:cNvPr>
          <p:cNvSpPr/>
          <p:nvPr/>
        </p:nvSpPr>
        <p:spPr>
          <a:xfrm>
            <a:off x="10524023" y="2226514"/>
            <a:ext cx="1508861" cy="8294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F2E5C0C-BD17-4838-980B-1DA7C3C3BE0C}"/>
              </a:ext>
            </a:extLst>
          </p:cNvPr>
          <p:cNvCxnSpPr/>
          <p:nvPr/>
        </p:nvCxnSpPr>
        <p:spPr>
          <a:xfrm flipV="1">
            <a:off x="3512457" y="3296950"/>
            <a:ext cx="1564633" cy="1188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1A3AF67A-1E8A-46CA-B673-B56762C78959}"/>
              </a:ext>
            </a:extLst>
          </p:cNvPr>
          <p:cNvSpPr/>
          <p:nvPr/>
        </p:nvSpPr>
        <p:spPr>
          <a:xfrm flipH="1">
            <a:off x="3858365" y="3369141"/>
            <a:ext cx="1163704" cy="8920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202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6374F-BD7F-4474-A9D4-8D139B5D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542" y="3004964"/>
            <a:ext cx="4085429" cy="285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F6A09-FBC4-4264-83DE-3B7093AF1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1" y="1700039"/>
            <a:ext cx="2047875" cy="2228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8F0FA7-FDA7-436E-A567-4D04525CD40A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5908A5-847E-4EDF-9B7B-F9C24E530ABE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41F0C-118F-4A3A-A13C-3D8454E0A357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E43A2-2F9C-4426-8753-353A1511B36F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5" name="AutoShape 2" descr="barack obama from www.whitehouse.gov">
            <a:extLst>
              <a:ext uri="{FF2B5EF4-FFF2-40B4-BE49-F238E27FC236}">
                <a16:creationId xmlns:a16="http://schemas.microsoft.com/office/drawing/2014/main" id="{3B9A1920-70A5-4E57-AD3D-2AB670354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16F9C-0B69-48B8-B063-9D2F8FE4E12A}"/>
              </a:ext>
            </a:extLst>
          </p:cNvPr>
          <p:cNvSpPr txBox="1"/>
          <p:nvPr/>
        </p:nvSpPr>
        <p:spPr>
          <a:xfrm>
            <a:off x="2902857" y="2090057"/>
            <a:ext cx="203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Koerperverletuzng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21BEF6-E40E-4951-99E8-A0F184B80E93}"/>
              </a:ext>
            </a:extLst>
          </p:cNvPr>
          <p:cNvSpPr/>
          <p:nvPr/>
        </p:nvSpPr>
        <p:spPr>
          <a:xfrm flipH="1">
            <a:off x="2556678" y="3004964"/>
            <a:ext cx="4206292" cy="28091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B9B9D1-C771-40D9-A844-758B6C680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30" y="2459389"/>
            <a:ext cx="1143000" cy="1771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B3CADB-B078-4E72-B1B5-07A9FB8A0C55}"/>
              </a:ext>
            </a:extLst>
          </p:cNvPr>
          <p:cNvSpPr/>
          <p:nvPr/>
        </p:nvSpPr>
        <p:spPr>
          <a:xfrm>
            <a:off x="4615177" y="2470494"/>
            <a:ext cx="3053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Texas Penal Code (Sec. 42.072)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6EF8A1-F362-4E12-B3E9-CD08595E2C22}"/>
              </a:ext>
            </a:extLst>
          </p:cNvPr>
          <p:cNvCxnSpPr/>
          <p:nvPr/>
        </p:nvCxnSpPr>
        <p:spPr>
          <a:xfrm flipH="1">
            <a:off x="4941492" y="2655160"/>
            <a:ext cx="927080" cy="127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C4F734-C52D-47C5-BA82-4619432F3566}"/>
              </a:ext>
            </a:extLst>
          </p:cNvPr>
          <p:cNvCxnSpPr/>
          <p:nvPr/>
        </p:nvCxnSpPr>
        <p:spPr>
          <a:xfrm>
            <a:off x="3802743" y="2655160"/>
            <a:ext cx="667657" cy="198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33A9AD7-8721-4170-A5C9-6D21526AC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845" y="4661595"/>
            <a:ext cx="835452" cy="528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00662-CF98-49BC-9A45-8EED11EFD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58" y="4409527"/>
            <a:ext cx="840688" cy="6297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56F79-0898-44F4-AFBA-E088A3083E3D}"/>
              </a:ext>
            </a:extLst>
          </p:cNvPr>
          <p:cNvSpPr txBox="1"/>
          <p:nvPr/>
        </p:nvSpPr>
        <p:spPr>
          <a:xfrm>
            <a:off x="2741702" y="1175845"/>
            <a:ext cx="383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IPX </a:t>
            </a:r>
            <a:r>
              <a:rPr lang="en-US" sz="2400" dirty="0"/>
              <a:t>CAMP DAVID.DEA</a:t>
            </a:r>
            <a:r>
              <a:rPr lang="en-US" sz="2400" strike="sngStrike" dirty="0"/>
              <a:t>(</a:t>
            </a:r>
            <a:r>
              <a:rPr lang="en-US" sz="2400" strike="sngStrike" dirty="0" err="1"/>
              <a:t>mdma</a:t>
            </a:r>
            <a:r>
              <a:rPr lang="en-US" sz="2400" strike="sngStrike" dirty="0"/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C12FD5-FBF1-4FC9-BC88-BF2EF75C3BF2}"/>
              </a:ext>
            </a:extLst>
          </p:cNvPr>
          <p:cNvSpPr/>
          <p:nvPr/>
        </p:nvSpPr>
        <p:spPr>
          <a:xfrm flipH="1">
            <a:off x="3673458" y="4376398"/>
            <a:ext cx="1503288" cy="8137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57BA2D-A796-4D67-A1E1-8E466385EC00}"/>
              </a:ext>
            </a:extLst>
          </p:cNvPr>
          <p:cNvCxnSpPr/>
          <p:nvPr/>
        </p:nvCxnSpPr>
        <p:spPr>
          <a:xfrm flipV="1">
            <a:off x="3904343" y="4891314"/>
            <a:ext cx="174171" cy="147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D90A6CC-05C9-4F84-BF40-92193ACBAD19}"/>
              </a:ext>
            </a:extLst>
          </p:cNvPr>
          <p:cNvSpPr/>
          <p:nvPr/>
        </p:nvSpPr>
        <p:spPr>
          <a:xfrm>
            <a:off x="4941492" y="4891314"/>
            <a:ext cx="420752" cy="331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F33C83-A458-4FF6-B790-425021812631}"/>
              </a:ext>
            </a:extLst>
          </p:cNvPr>
          <p:cNvSpPr/>
          <p:nvPr/>
        </p:nvSpPr>
        <p:spPr>
          <a:xfrm>
            <a:off x="5011757" y="5099622"/>
            <a:ext cx="420752" cy="331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E37533-8592-4480-B089-711A0B093FD3}"/>
              </a:ext>
            </a:extLst>
          </p:cNvPr>
          <p:cNvSpPr txBox="1"/>
          <p:nvPr/>
        </p:nvSpPr>
        <p:spPr>
          <a:xfrm>
            <a:off x="3577649" y="4998004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Give me your hat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898564-6A5F-4412-BB23-8CBA3D7D3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865744" y="3144643"/>
            <a:ext cx="2056421" cy="14623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5B18D5-028C-4AC2-8353-8519A0A4B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254417" y="3235755"/>
            <a:ext cx="2102667" cy="14952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E9A45D-DD5A-40AE-925C-4AE3EBC31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59" y="970657"/>
            <a:ext cx="3431457" cy="20588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F22878-114D-4DC6-B5A8-1D8B5174D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1599" y="1792055"/>
            <a:ext cx="1123871" cy="8478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2C3AE19-07A9-4CCC-9B35-2BD79ECC5CBD}"/>
              </a:ext>
            </a:extLst>
          </p:cNvPr>
          <p:cNvSpPr/>
          <p:nvPr/>
        </p:nvSpPr>
        <p:spPr>
          <a:xfrm>
            <a:off x="10334171" y="1262743"/>
            <a:ext cx="1830066" cy="827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C1E75F2-19C5-40C7-8A3C-FD196324A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917" y="2512687"/>
            <a:ext cx="1466667" cy="638095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C66CCF-E7C6-49E2-B1CB-23E384EB05D8}"/>
              </a:ext>
            </a:extLst>
          </p:cNvPr>
          <p:cNvCxnSpPr/>
          <p:nvPr/>
        </p:nvCxnSpPr>
        <p:spPr>
          <a:xfrm flipH="1">
            <a:off x="6654328" y="2766557"/>
            <a:ext cx="863050" cy="6350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D2C4BEF-A180-4B3D-AD85-36A6504798D1}"/>
              </a:ext>
            </a:extLst>
          </p:cNvPr>
          <p:cNvSpPr/>
          <p:nvPr/>
        </p:nvSpPr>
        <p:spPr>
          <a:xfrm flipH="1">
            <a:off x="6284734" y="2460875"/>
            <a:ext cx="1535132" cy="6629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8823F9-DC62-4972-AEA0-C8A23EA17383}"/>
              </a:ext>
            </a:extLst>
          </p:cNvPr>
          <p:cNvSpPr txBox="1"/>
          <p:nvPr/>
        </p:nvSpPr>
        <p:spPr>
          <a:xfrm>
            <a:off x="6315960" y="2574359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Angela.VP</a:t>
            </a:r>
            <a:r>
              <a:rPr lang="en-US" sz="800" dirty="0"/>
              <a:t> GERMANY.</a:t>
            </a:r>
          </a:p>
          <a:p>
            <a:r>
              <a:rPr lang="en-US" sz="800" dirty="0"/>
              <a:t>DEA(</a:t>
            </a:r>
            <a:r>
              <a:rPr lang="en-US" sz="800" dirty="0" err="1"/>
              <a:t>mdma</a:t>
            </a:r>
            <a:r>
              <a:rPr lang="en-US" sz="800" dirty="0"/>
              <a:t> !HOMCDIE:KYSTAL)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AB4A698-A9C5-42AB-B6EC-1EF5D590F135}"/>
              </a:ext>
            </a:extLst>
          </p:cNvPr>
          <p:cNvCxnSpPr/>
          <p:nvPr/>
        </p:nvCxnSpPr>
        <p:spPr>
          <a:xfrm flipV="1">
            <a:off x="9683835" y="3429496"/>
            <a:ext cx="2238330" cy="104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6126B41-A099-4B69-8190-2823B1523E5B}"/>
              </a:ext>
            </a:extLst>
          </p:cNvPr>
          <p:cNvSpPr/>
          <p:nvPr/>
        </p:nvSpPr>
        <p:spPr>
          <a:xfrm flipH="1">
            <a:off x="9747883" y="3262573"/>
            <a:ext cx="2215015" cy="1412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A73A30-FEA7-4983-A66D-FDBCE199B613}"/>
              </a:ext>
            </a:extLst>
          </p:cNvPr>
          <p:cNvSpPr/>
          <p:nvPr/>
        </p:nvSpPr>
        <p:spPr>
          <a:xfrm flipH="1">
            <a:off x="7254417" y="3268054"/>
            <a:ext cx="2215015" cy="1538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DCC73C-3FF5-42F6-9096-624A6FAAAD84}"/>
              </a:ext>
            </a:extLst>
          </p:cNvPr>
          <p:cNvSpPr/>
          <p:nvPr/>
        </p:nvSpPr>
        <p:spPr>
          <a:xfrm flipH="1">
            <a:off x="5192840" y="1733910"/>
            <a:ext cx="1308146" cy="10326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8600C5-5A73-4AE3-BF3E-8CF2A63ED7E6}"/>
              </a:ext>
            </a:extLst>
          </p:cNvPr>
          <p:cNvSpPr txBox="1"/>
          <p:nvPr/>
        </p:nvSpPr>
        <p:spPr>
          <a:xfrm>
            <a:off x="4669483" y="1663015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SYNTHETIC</a:t>
            </a:r>
            <a:r>
              <a:rPr lang="en-US" dirty="0" err="1"/>
              <a:t>.nonPoliceQOS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6DBCF5-49C0-489B-8D9F-41EAB3A48B83}"/>
              </a:ext>
            </a:extLst>
          </p:cNvPr>
          <p:cNvSpPr txBox="1"/>
          <p:nvPr/>
        </p:nvSpPr>
        <p:spPr>
          <a:xfrm>
            <a:off x="155575" y="117187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09C711E-7063-49B7-9C2E-2F135CF1FB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7" y="4199128"/>
            <a:ext cx="1455661" cy="2048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3A1D7A3-3353-447E-87FD-35A786C29D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68820" y="3303865"/>
            <a:ext cx="1900911" cy="159344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C45C97-B79F-42C5-BE95-B7160D1239B0}"/>
              </a:ext>
            </a:extLst>
          </p:cNvPr>
          <p:cNvCxnSpPr/>
          <p:nvPr/>
        </p:nvCxnSpPr>
        <p:spPr>
          <a:xfrm flipV="1">
            <a:off x="9990854" y="3308244"/>
            <a:ext cx="1713708" cy="1048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DEAA82F-7302-4EDE-B254-22E4303B20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918" y="3434689"/>
            <a:ext cx="2090163" cy="8719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E454C86-A192-4991-BAED-F2D17FD6A0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8748" y="4618081"/>
            <a:ext cx="408818" cy="3426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803111F-FD63-4D7D-AB4C-8AE007DC8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3282" y="4668995"/>
            <a:ext cx="408818" cy="34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3A5CDA-78AF-4C2B-86AC-7576F61651E4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EB543-E96B-4A9F-91D2-F7083EF985F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8CCF8-50DD-4AF4-8AB7-AFE0C963C8FF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DCA72-ACEB-471B-AD18-0FD7B4A78E5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>
            <a:extLst>
              <a:ext uri="{FF2B5EF4-FFF2-40B4-BE49-F238E27FC236}">
                <a16:creationId xmlns:a16="http://schemas.microsoft.com/office/drawing/2014/main" id="{6BAE0E8E-195B-4845-B4B5-F795906AD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42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58" y="1783949"/>
            <a:ext cx="2404881" cy="1346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645" y="1571490"/>
            <a:ext cx="2581275" cy="1771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965" y="1571489"/>
            <a:ext cx="3033119" cy="16985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01" y="1838189"/>
            <a:ext cx="2486690" cy="37589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7BC583-411F-4283-A827-5BA1B08273E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262E8F-48AB-45FB-86E1-C5924F7BEFA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0D6291-7F4B-4945-BDCB-488AF039DCFE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821A90-3B8A-490E-B4D2-C0E1F2C3DF7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3" name="AutoShape 2" descr="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370390" y="1571490"/>
            <a:ext cx="2766349" cy="2039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22211" y="1538383"/>
            <a:ext cx="13601" cy="52117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458673" y="3611301"/>
            <a:ext cx="5463793" cy="7523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>
            <a:stCxn id="19" idx="1"/>
            <a:endCxn id="19" idx="3"/>
          </p:cNvCxnSpPr>
          <p:nvPr/>
        </p:nvCxnSpPr>
        <p:spPr>
          <a:xfrm>
            <a:off x="6458673" y="3987479"/>
            <a:ext cx="5463793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39076" y="1882435"/>
            <a:ext cx="5184568" cy="38087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57600" y="1180618"/>
            <a:ext cx="262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 Peterson !</a:t>
            </a:r>
            <a:r>
              <a:rPr lang="en-US" strike="sngStrike" dirty="0" err="1"/>
              <a:t>Petersson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35261" y="1979271"/>
            <a:ext cx="3819645" cy="2592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854" y="6031218"/>
            <a:ext cx="1219076" cy="68268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610556" y="5958264"/>
            <a:ext cx="1551007" cy="67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610555" y="5994605"/>
            <a:ext cx="1442497" cy="7922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34" y="6237785"/>
            <a:ext cx="593725" cy="36495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70061" y="6069600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HOMICDIE:LUX:VHS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17432" y="5957905"/>
            <a:ext cx="884611" cy="7922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046" y="5750044"/>
            <a:ext cx="2013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!SQ.G.VIRIGNA.MARY.MAINSTREET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435261" y="1783949"/>
            <a:ext cx="1617791" cy="1933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875930" y="2004947"/>
            <a:ext cx="2555797" cy="2603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753564" y="5957905"/>
            <a:ext cx="1383175" cy="75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3506301" y="5861607"/>
            <a:ext cx="2507399" cy="7523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>
            <a:stCxn id="41" idx="1"/>
            <a:endCxn id="41" idx="3"/>
          </p:cNvCxnSpPr>
          <p:nvPr/>
        </p:nvCxnSpPr>
        <p:spPr>
          <a:xfrm>
            <a:off x="3506301" y="6237785"/>
            <a:ext cx="2507399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3784922" y="2303362"/>
            <a:ext cx="1759351" cy="141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044539" y="6577886"/>
            <a:ext cx="92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strike="sngStrike" dirty="0"/>
              <a:t>Pasha</a:t>
            </a:r>
            <a:r>
              <a:rPr lang="en-US" dirty="0"/>
              <a:t>”</a:t>
            </a:r>
          </a:p>
        </p:txBody>
      </p:sp>
      <p:sp>
        <p:nvSpPr>
          <p:cNvPr id="49" name="Rectangle 48"/>
          <p:cNvSpPr/>
          <p:nvPr/>
        </p:nvSpPr>
        <p:spPr>
          <a:xfrm>
            <a:off x="10743761" y="3349394"/>
            <a:ext cx="914400" cy="7202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10905807" y="3481874"/>
            <a:ext cx="335666" cy="3009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1264622" y="3562896"/>
            <a:ext cx="266218" cy="277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1060519" y="3688937"/>
            <a:ext cx="266218" cy="2777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1264622" y="3349394"/>
            <a:ext cx="393539" cy="2135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1218972" y="3349679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Daniel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0860150" y="3458501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Studio</a:t>
            </a:r>
          </a:p>
        </p:txBody>
      </p:sp>
      <p:sp>
        <p:nvSpPr>
          <p:cNvPr id="58" name="Rectangle 57"/>
          <p:cNvSpPr/>
          <p:nvPr/>
        </p:nvSpPr>
        <p:spPr>
          <a:xfrm>
            <a:off x="8337805" y="3372418"/>
            <a:ext cx="914400" cy="7202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Isosceles Triangle 58"/>
          <p:cNvSpPr/>
          <p:nvPr/>
        </p:nvSpPr>
        <p:spPr>
          <a:xfrm>
            <a:off x="8499851" y="3504898"/>
            <a:ext cx="335666" cy="30094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8858666" y="3585920"/>
            <a:ext cx="266218" cy="27779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654563" y="3711961"/>
            <a:ext cx="266218" cy="27779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858666" y="3372418"/>
            <a:ext cx="393539" cy="2135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813016" y="3372703"/>
            <a:ext cx="450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Daniel</a:t>
            </a:r>
          </a:p>
        </p:txBody>
      </p:sp>
      <p:sp>
        <p:nvSpPr>
          <p:cNvPr id="64" name="Rectangle 63"/>
          <p:cNvSpPr/>
          <p:nvPr/>
        </p:nvSpPr>
        <p:spPr>
          <a:xfrm>
            <a:off x="8454194" y="3481525"/>
            <a:ext cx="785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Studio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54" y="6556254"/>
            <a:ext cx="418775" cy="315294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4015754" y="6293930"/>
            <a:ext cx="956180" cy="653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959548" y="6461875"/>
            <a:ext cx="527487" cy="4853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3657600" y="6461875"/>
            <a:ext cx="983848" cy="409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35061" y="1717895"/>
            <a:ext cx="5778638" cy="40024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14" y="4674935"/>
            <a:ext cx="418775" cy="315294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576007" y="4440164"/>
            <a:ext cx="527487" cy="6257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07975" y="1677311"/>
            <a:ext cx="1127286" cy="5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TORT-1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4760000" y="3275635"/>
            <a:ext cx="3577805" cy="287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188563" y="2905653"/>
            <a:ext cx="150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z="800" strike="sngStrike" dirty="0" err="1"/>
              <a:t>gorhoche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jacskon</a:t>
            </a:r>
            <a:r>
              <a:rPr lang="en-US" sz="800" strike="sngStrike" dirty="0"/>
              <a:t>)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119972" y="2711632"/>
            <a:ext cx="1942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000.tw.pns.Miriam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22544" y="2790724"/>
            <a:ext cx="1845442" cy="463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489049" y="5240923"/>
            <a:ext cx="5609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WAR IN YUGLSAVIA.LIBARY FORT WORTH, </a:t>
            </a:r>
            <a:r>
              <a:rPr lang="en-US" sz="1000" dirty="0"/>
              <a:t>Father </a:t>
            </a:r>
            <a:r>
              <a:rPr lang="en-US" sz="1000" dirty="0" err="1"/>
              <a:t>Asym</a:t>
            </a:r>
            <a:r>
              <a:rPr lang="en-US" sz="1000" dirty="0"/>
              <a:t> Seeker[]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10860150" y="5425589"/>
            <a:ext cx="10623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576008" y="5238514"/>
            <a:ext cx="5346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636510" y="5647478"/>
            <a:ext cx="5346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9748" y="6067735"/>
            <a:ext cx="534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1997/8</a:t>
            </a:r>
            <a:r>
              <a:rPr lang="en-US" dirty="0"/>
              <a:t>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193055" y="5881176"/>
            <a:ext cx="2869625" cy="9717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7303625" y="4572000"/>
            <a:ext cx="5079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Gorhoche</a:t>
            </a:r>
            <a:r>
              <a:rPr lang="en-US" strike="sngStrike" dirty="0"/>
              <a:t>(</a:t>
            </a:r>
            <a:r>
              <a:rPr lang="en-US" strike="sngStrike" dirty="0" err="1"/>
              <a:t>dr</a:t>
            </a:r>
            <a:r>
              <a:rPr lang="en-US" strike="sngStrike" dirty="0"/>
              <a:t>, </a:t>
            </a:r>
            <a:r>
              <a:rPr lang="en-US" dirty="0"/>
              <a:t>TERMAON:JOESEF</a:t>
            </a:r>
            <a:r>
              <a:rPr lang="en-US" strike="sngStrike" dirty="0"/>
              <a:t>, mother kidnapped)</a:t>
            </a:r>
          </a:p>
        </p:txBody>
      </p:sp>
      <p:sp>
        <p:nvSpPr>
          <p:cNvPr id="89" name="Rectangle 88"/>
          <p:cNvSpPr/>
          <p:nvPr/>
        </p:nvSpPr>
        <p:spPr>
          <a:xfrm>
            <a:off x="11029653" y="4423557"/>
            <a:ext cx="1186059" cy="6302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!DEBORAH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202" y="5988438"/>
            <a:ext cx="1081297" cy="60552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931" y="6046638"/>
            <a:ext cx="339010" cy="512457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741" y="5998470"/>
            <a:ext cx="1051877" cy="631126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7959202" y="5873154"/>
            <a:ext cx="1995026" cy="889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4517" y="6056024"/>
            <a:ext cx="759421" cy="494443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H="1" flipV="1">
            <a:off x="7812911" y="6067735"/>
            <a:ext cx="2930850" cy="394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881562" y="5988438"/>
            <a:ext cx="2535652" cy="6055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665086" y="5969798"/>
            <a:ext cx="1074249" cy="6597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6875362" y="6067735"/>
            <a:ext cx="852256" cy="482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6576008" y="5720299"/>
            <a:ext cx="250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SECURITY: </a:t>
            </a:r>
            <a:r>
              <a:rPr lang="en-US" sz="900" strike="sngStrike" dirty="0" err="1"/>
              <a:t>Carmbolaga.apple.davidsion</a:t>
            </a:r>
            <a:endParaRPr lang="en-US" sz="900" strike="sngStrike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181512" y="4453903"/>
            <a:ext cx="3826041" cy="6055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6632214" y="4572000"/>
            <a:ext cx="47128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6675741" y="6762552"/>
            <a:ext cx="5346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83846" y="1239778"/>
            <a:ext cx="590550" cy="781050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11007553" y="5750044"/>
            <a:ext cx="1184447" cy="4877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GEDION</a:t>
            </a:r>
          </a:p>
        </p:txBody>
      </p:sp>
      <p:cxnSp>
        <p:nvCxnSpPr>
          <p:cNvPr id="114" name="Straight Arrow Connector 113"/>
          <p:cNvCxnSpPr/>
          <p:nvPr/>
        </p:nvCxnSpPr>
        <p:spPr>
          <a:xfrm flipV="1">
            <a:off x="2696901" y="3458501"/>
            <a:ext cx="8046860" cy="3003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6135812" y="4453903"/>
            <a:ext cx="1989616" cy="4874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33026" y="5900353"/>
            <a:ext cx="5447775" cy="9717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990833" y="947681"/>
            <a:ext cx="27780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</a:t>
            </a:r>
            <a:r>
              <a:rPr lang="en-US" sz="1400" b="1" dirty="0"/>
              <a:t>SQ.G.VIRIGNA.MARY.MAINSTREET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246267" y="3311704"/>
            <a:ext cx="5969445" cy="10671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259294" y="4399601"/>
            <a:ext cx="6000311" cy="24467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076111" y="1235967"/>
            <a:ext cx="6021971" cy="21468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10590835" y="939430"/>
            <a:ext cx="1594286" cy="545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679951" y="1232697"/>
            <a:ext cx="2396157" cy="3331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9748" y="945882"/>
            <a:ext cx="12194224" cy="59397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2990850"/>
            <a:ext cx="876300" cy="87630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5580664" y="2582971"/>
            <a:ext cx="38177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VIRINGIA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Mary Reynolds Teacher Military School</a:t>
            </a:r>
          </a:p>
          <a:p>
            <a:r>
              <a:rPr lang="en-US" dirty="0"/>
              <a:t>PAUL Reviver Village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30" y="1115809"/>
            <a:ext cx="876300" cy="87630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15" y="1005072"/>
            <a:ext cx="2659289" cy="2659289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589923" y="2641786"/>
            <a:ext cx="3821122" cy="19445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795" y="1461325"/>
            <a:ext cx="1174150" cy="117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891" y="1966935"/>
            <a:ext cx="666667" cy="3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5926" y="1995507"/>
            <a:ext cx="576199" cy="38772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86025" y="1228725"/>
            <a:ext cx="20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Translate{}.angela.*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102" y="1928769"/>
            <a:ext cx="378607" cy="3993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675" y="1990849"/>
            <a:ext cx="545764" cy="3584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8217" y="1990849"/>
            <a:ext cx="663348" cy="3714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6896335" y="1946792"/>
            <a:ext cx="621577" cy="419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6124768" y="1953252"/>
            <a:ext cx="621577" cy="419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995926" y="1974643"/>
            <a:ext cx="621577" cy="419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156436" y="1928769"/>
            <a:ext cx="621577" cy="419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02324" y="1830348"/>
            <a:ext cx="854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Deubel</a:t>
            </a:r>
            <a:endParaRPr lang="en-US" strike="sngStrike" dirty="0"/>
          </a:p>
          <a:p>
            <a:r>
              <a:rPr lang="en-US" strike="sngStrike" dirty="0" err="1"/>
              <a:t>dubie</a:t>
            </a:r>
            <a:endParaRPr lang="en-US" strike="sngStrike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82102" y="1689100"/>
            <a:ext cx="4819463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871405" y="2527951"/>
            <a:ext cx="4819463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590800" y="1928769"/>
            <a:ext cx="611524" cy="46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48907" y="963016"/>
            <a:ext cx="1761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1996 Sept-</a:t>
            </a:r>
          </a:p>
          <a:p>
            <a:r>
              <a:rPr lang="en-US" dirty="0"/>
              <a:t>1997June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590800" y="2605323"/>
            <a:ext cx="665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HOMCIDIE:LUX </a:t>
            </a:r>
            <a:r>
              <a:rPr lang="en-US" strike="sngStrike" dirty="0"/>
              <a:t>hard-to-find</a:t>
            </a:r>
            <a:r>
              <a:rPr lang="en-US" dirty="0"/>
              <a:t> </a:t>
            </a:r>
            <a:r>
              <a:rPr lang="en-US" dirty="0" err="1"/>
              <a:t>emploer</a:t>
            </a:r>
            <a:r>
              <a:rPr lang="en-US" dirty="0"/>
              <a:t> </a:t>
            </a:r>
            <a:r>
              <a:rPr lang="en-US" dirty="0" err="1"/>
              <a:t>G.FRANLYN.</a:t>
            </a:r>
            <a:r>
              <a:rPr lang="en-US" strike="sngStrike" dirty="0" err="1"/>
              <a:t>mrx</a:t>
            </a:r>
            <a:r>
              <a:rPr lang="en-US" strike="sngStrike" dirty="0"/>
              <a:t>(Benjamin)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47905" y="2981120"/>
            <a:ext cx="57391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Apple.davisino.welder</a:t>
            </a:r>
            <a:r>
              <a:rPr lang="en-US" dirty="0"/>
              <a:t> IPX Gov. </a:t>
            </a:r>
            <a:r>
              <a:rPr lang="en-US" dirty="0" err="1"/>
              <a:t>Schw.</a:t>
            </a:r>
            <a:r>
              <a:rPr lang="en-US" strike="sngStrike" dirty="0" err="1"/>
              <a:t>roth.ibm.damiler.welder</a:t>
            </a:r>
            <a:r>
              <a:rPr lang="en-US" strike="sngStrike" dirty="0"/>
              <a:t> </a:t>
            </a:r>
            <a:r>
              <a:rPr lang="en-US" strike="sngStrike" dirty="0" err="1"/>
              <a:t>goheor</a:t>
            </a:r>
            <a:r>
              <a:rPr lang="en-US" strike="sngStrike" dirty="0"/>
              <a:t>(</a:t>
            </a:r>
            <a:r>
              <a:rPr lang="en-US" strike="sngStrike" dirty="0" err="1"/>
              <a:t>micha</a:t>
            </a:r>
            <a:r>
              <a:rPr lang="en-US" strike="sngStrike" dirty="0"/>
              <a:t>) </a:t>
            </a:r>
            <a:r>
              <a:rPr lang="en-US" strike="sngStrike" dirty="0" err="1"/>
              <a:t>goheo</a:t>
            </a:r>
            <a:r>
              <a:rPr lang="en-US" strike="sngStrike" dirty="0"/>
              <a:t>(</a:t>
            </a:r>
            <a:r>
              <a:rPr lang="en-US" strike="sngStrike" dirty="0" err="1"/>
              <a:t>michela</a:t>
            </a:r>
            <a:r>
              <a:rPr lang="en-US" strike="sngStrike" dirty="0"/>
              <a:t>) </a:t>
            </a:r>
            <a:r>
              <a:rPr lang="en-US" dirty="0"/>
              <a:t>IPX §</a:t>
            </a:r>
            <a:r>
              <a:rPr lang="en-US" dirty="0" err="1"/>
              <a:t>SexAbuse</a:t>
            </a:r>
            <a:r>
              <a:rPr lang="en-US" dirty="0"/>
              <a:t> </a:t>
            </a:r>
            <a:r>
              <a:rPr lang="en-US" strike="sngStrike" dirty="0" err="1"/>
              <a:t>esaw</a:t>
            </a:r>
            <a:r>
              <a:rPr lang="en-US" strike="sngStrike" dirty="0"/>
              <a:t> </a:t>
            </a:r>
            <a:r>
              <a:rPr lang="en-US" dirty="0"/>
              <a:t>1983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4622" y="1598058"/>
            <a:ext cx="1797612" cy="10072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78" y="2685093"/>
            <a:ext cx="595869" cy="5958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38" y="2681279"/>
            <a:ext cx="965592" cy="59968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18227" y="2681278"/>
            <a:ext cx="686204" cy="5996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142337" y="2681278"/>
            <a:ext cx="1007099" cy="6492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035" y="1701373"/>
            <a:ext cx="653954" cy="77530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065" y="1701374"/>
            <a:ext cx="620863" cy="77530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868" y="1675930"/>
            <a:ext cx="697248" cy="46398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323" y="2170095"/>
            <a:ext cx="545042" cy="43646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14579" y="1440003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11am,1pm-10pm,11pm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535146" y="1499845"/>
            <a:ext cx="2351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!IPX </a:t>
            </a:r>
            <a:r>
              <a:rPr lang="en-US" sz="800" dirty="0" err="1"/>
              <a:t>VIRING.MARY.angal.St</a:t>
            </a:r>
            <a:r>
              <a:rPr lang="en-US" sz="800" dirty="0"/>
              <a:t>. </a:t>
            </a:r>
            <a:r>
              <a:rPr lang="en-US" sz="800" dirty="0" err="1"/>
              <a:t>Martin.flea.DEA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260" y="968844"/>
            <a:ext cx="1148248" cy="76549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00558" y="4024700"/>
            <a:ext cx="1333333" cy="152381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364" y="4051321"/>
            <a:ext cx="558708" cy="6469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552" y="4133681"/>
            <a:ext cx="593725" cy="36495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BC2F8D2-A441-4226-ABF8-7F705A1A7F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3" y="3641484"/>
            <a:ext cx="1937643" cy="1445778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2590800" y="3904450"/>
            <a:ext cx="5100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960" y="1841264"/>
            <a:ext cx="2213736" cy="165816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16" y="4077909"/>
            <a:ext cx="577540" cy="81588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7172781" y="4104720"/>
            <a:ext cx="3466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 Hardcore German </a:t>
            </a:r>
            <a:r>
              <a:rPr lang="en-US" dirty="0" err="1"/>
              <a:t>Pornographie</a:t>
            </a:r>
            <a:endParaRPr lang="en-US" dirty="0"/>
          </a:p>
          <a:p>
            <a:r>
              <a:rPr lang="en-US" dirty="0"/>
              <a:t>16 Soft </a:t>
            </a:r>
            <a:r>
              <a:rPr lang="en-US" dirty="0" err="1"/>
              <a:t>Pornograhpie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09" y="4896629"/>
            <a:ext cx="593725" cy="3649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272" y="4929992"/>
            <a:ext cx="430857" cy="64403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161190" y="4957786"/>
            <a:ext cx="203934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  <a:p>
            <a:r>
              <a:rPr lang="en-US" dirty="0"/>
              <a:t>v1:FBI:KDINAPPING</a:t>
            </a:r>
          </a:p>
          <a:p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z="9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endParaRPr lang="en-US" sz="9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7086308" y="4831544"/>
            <a:ext cx="1007216" cy="83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74" y="5048350"/>
            <a:ext cx="705727" cy="364173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10939479" y="4717802"/>
            <a:ext cx="705727" cy="909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7964" y="5012740"/>
            <a:ext cx="813268" cy="29634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10200531" y="4786005"/>
            <a:ext cx="705727" cy="909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1266721" y="4733745"/>
            <a:ext cx="705727" cy="909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85" y="5823165"/>
            <a:ext cx="593725" cy="36495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2078" y="2178654"/>
            <a:ext cx="489050" cy="19562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86" y="6493050"/>
            <a:ext cx="593725" cy="36495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21" y="5007276"/>
            <a:ext cx="577540" cy="81588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268552" y="3949195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HOMICDIE:LUX:VHS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281136" y="4751051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HOMICDIE:LUX:VHS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324909" y="5639331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HOMICDIE:LUX:VHS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285113" y="6324865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HOMICDIE:LUX:VHS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595" y="5458990"/>
            <a:ext cx="585327" cy="32778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10365102" y="5130841"/>
            <a:ext cx="705727" cy="909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718" y="5382374"/>
            <a:ext cx="579732" cy="32465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11371734" y="4957786"/>
            <a:ext cx="705727" cy="909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88" y="5797244"/>
            <a:ext cx="391088" cy="58663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1" y="2591497"/>
            <a:ext cx="421035" cy="23578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292197" y="2566052"/>
            <a:ext cx="407460" cy="2612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20920" y="2495241"/>
            <a:ext cx="380203" cy="479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49771" y="3442785"/>
            <a:ext cx="20995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7071689" y="5633449"/>
            <a:ext cx="1007216" cy="83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7345445" y="4957786"/>
            <a:ext cx="522027" cy="6288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7292750" y="5757358"/>
            <a:ext cx="522027" cy="6288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9899960" y="3479753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G.KING.MLK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awokeller,danielkelle</a:t>
            </a:r>
            <a:r>
              <a:rPr lang="en-US" sz="800" strike="sngStrike" dirty="0"/>
              <a:t>)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9867294" y="3737713"/>
            <a:ext cx="177163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IPX 2014 CPVA.VIRIGNA.MARY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480" y="5899687"/>
            <a:ext cx="571368" cy="32294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835" y="5889776"/>
            <a:ext cx="351798" cy="273161"/>
          </a:xfrm>
          <a:prstGeom prst="rect">
            <a:avLst/>
          </a:prstGeom>
        </p:spPr>
      </p:pic>
      <p:sp>
        <p:nvSpPr>
          <p:cNvPr id="92" name="Rectangle 91"/>
          <p:cNvSpPr/>
          <p:nvPr/>
        </p:nvSpPr>
        <p:spPr>
          <a:xfrm>
            <a:off x="7836997" y="5822630"/>
            <a:ext cx="15007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facees</a:t>
            </a:r>
            <a:r>
              <a:rPr lang="en-US" sz="800" strike="sngStrike" dirty="0"/>
              <a:t> of death movie </a:t>
            </a:r>
            <a:r>
              <a:rPr lang="en-US" sz="800" strike="sngStrike" dirty="0" err="1"/>
              <a:t>afterbirh</a:t>
            </a:r>
            <a:endParaRPr lang="en-US" sz="800" strike="sngStrike" dirty="0"/>
          </a:p>
        </p:txBody>
      </p:sp>
      <p:cxnSp>
        <p:nvCxnSpPr>
          <p:cNvPr id="94" name="Straight Connector 93"/>
          <p:cNvCxnSpPr>
            <a:endCxn id="74" idx="3"/>
          </p:cNvCxnSpPr>
          <p:nvPr/>
        </p:nvCxnSpPr>
        <p:spPr>
          <a:xfrm flipV="1">
            <a:off x="10188776" y="5622882"/>
            <a:ext cx="774146" cy="841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1091861" y="5699301"/>
            <a:ext cx="571159" cy="609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0251773" y="4994723"/>
            <a:ext cx="1940226" cy="7832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0188776" y="5870762"/>
            <a:ext cx="1940226" cy="5723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0251890" y="5766311"/>
            <a:ext cx="15393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</a:p>
          <a:p>
            <a:r>
              <a:rPr lang="en-US" sz="1400" dirty="0"/>
              <a:t>CPVA.ATOMCLOCK</a:t>
            </a:r>
          </a:p>
          <a:p>
            <a:r>
              <a:rPr lang="en-US" sz="800" strike="sngStrike" dirty="0"/>
              <a:t>afterbirth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358857" y="5937025"/>
            <a:ext cx="489050" cy="195620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206" y="5508976"/>
            <a:ext cx="577540" cy="815889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321" y="5997867"/>
            <a:ext cx="577540" cy="815889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3421780" y="2404794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Acronym: idiot</a:t>
            </a:r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371322" y="5440892"/>
            <a:ext cx="489050" cy="246971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367712" y="5428073"/>
            <a:ext cx="489050" cy="246971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42979" y="5061831"/>
            <a:ext cx="489050" cy="246971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153546" y="5061831"/>
            <a:ext cx="489050" cy="246971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10575849" y="3868450"/>
            <a:ext cx="8723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Kischbaum,metz</a:t>
            </a:r>
            <a:endParaRPr lang="en-US" sz="800" strike="sngStrike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7549398" y="4157179"/>
            <a:ext cx="3122808" cy="6288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7915488" y="4318000"/>
            <a:ext cx="2251822" cy="27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7207123" y="4131779"/>
            <a:ext cx="283447" cy="6288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H="1" flipV="1">
            <a:off x="2800558" y="4077909"/>
            <a:ext cx="1527806" cy="1811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2732892" y="4016294"/>
            <a:ext cx="1468197" cy="16062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298954" y="4029713"/>
            <a:ext cx="735546" cy="6880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3060709" y="4318000"/>
            <a:ext cx="888991" cy="106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4498121" y="4157179"/>
            <a:ext cx="413282" cy="341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2630861" y="3928123"/>
            <a:ext cx="9500371" cy="28441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3213109" y="4470400"/>
            <a:ext cx="888991" cy="106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2688365" y="2661836"/>
            <a:ext cx="6863868" cy="12066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2567056" y="1224777"/>
            <a:ext cx="7014032" cy="11408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66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924" y="2361236"/>
            <a:ext cx="4497964" cy="34687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600" y="1886252"/>
            <a:ext cx="1268256" cy="94996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245489" y="1886252"/>
            <a:ext cx="2164466" cy="949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613722" y="2650602"/>
            <a:ext cx="1215342" cy="717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867BC583-411F-4283-A827-5BA1B08273E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262E8F-48AB-45FB-86E1-C5924F7BEFA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0D6291-7F4B-4945-BDCB-488AF039DCFE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821A90-3B8A-490E-B4D2-C0E1F2C3DF7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4" name="AutoShape 2" descr="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09924" y="2395953"/>
            <a:ext cx="4617388" cy="36228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05981" y="2908671"/>
            <a:ext cx="696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03747" y="4095599"/>
            <a:ext cx="534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05624" y="4103321"/>
            <a:ext cx="53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83216" y="4082071"/>
            <a:ext cx="99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Deborah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066" y="3239354"/>
            <a:ext cx="4612934" cy="230646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44435" y="3463198"/>
            <a:ext cx="3126161" cy="20826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8607888" y="3599727"/>
            <a:ext cx="2561682" cy="1273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727312" y="3761772"/>
            <a:ext cx="2442258" cy="1030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354250" y="3761772"/>
            <a:ext cx="4456505" cy="320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326775" y="3599727"/>
            <a:ext cx="2111369" cy="87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17" idx="0"/>
          </p:cNvCxnSpPr>
          <p:nvPr/>
        </p:nvCxnSpPr>
        <p:spPr>
          <a:xfrm flipH="1">
            <a:off x="5370808" y="3410856"/>
            <a:ext cx="3268484" cy="684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0913" y="3054159"/>
            <a:ext cx="2107057" cy="2930504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109924" y="1886252"/>
            <a:ext cx="4698411" cy="47498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SQ.TANGO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628600" y="1903879"/>
            <a:ext cx="1268256" cy="9323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38912" y="4925836"/>
            <a:ext cx="47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18736" y="487294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Armond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969058" y="4867941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55" y="5237516"/>
            <a:ext cx="1046196" cy="69367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5000263" y="3239354"/>
            <a:ext cx="370545" cy="360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7196046" y="2876061"/>
            <a:ext cx="819387" cy="696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724626" y="1338382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6221393" y="2908671"/>
            <a:ext cx="42219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90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66" y="1687404"/>
            <a:ext cx="1423583" cy="213926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811" y="1687404"/>
            <a:ext cx="2856028" cy="21392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82" y="1308893"/>
            <a:ext cx="2202413" cy="26193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4397" y="1687404"/>
            <a:ext cx="3152694" cy="126459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259748" y="1139583"/>
            <a:ext cx="285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CHARLIE(1990)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732017" y="1139534"/>
            <a:ext cx="4479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CHECKPOINT CHARLIE(</a:t>
            </a:r>
            <a:r>
              <a:rPr lang="en-US" dirty="0" err="1"/>
              <a:t>RENEE,Nurnberg</a:t>
            </a:r>
            <a:r>
              <a:rPr lang="en-US" dirty="0"/>
              <a:t> Trails)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1354238" y="4051139"/>
            <a:ext cx="10208871" cy="23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792041" y="1359725"/>
            <a:ext cx="893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Thomas-is-dieter</a:t>
            </a:r>
          </a:p>
        </p:txBody>
      </p:sp>
      <p:sp>
        <p:nvSpPr>
          <p:cNvPr id="70" name="Oval 69"/>
          <p:cNvSpPr/>
          <p:nvPr/>
        </p:nvSpPr>
        <p:spPr>
          <a:xfrm>
            <a:off x="5943858" y="4629424"/>
            <a:ext cx="1354238" cy="1088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5943858" y="5611585"/>
            <a:ext cx="1354238" cy="1088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8931903" y="4533159"/>
            <a:ext cx="1354238" cy="1088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8716657" y="5504098"/>
            <a:ext cx="1354238" cy="10880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024752" y="4464259"/>
            <a:ext cx="1863524" cy="5366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9699585" y="4133595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WW2.MLK.</a:t>
            </a:r>
            <a:r>
              <a:rPr lang="en-US" sz="800" strike="sngStrike" dirty="0"/>
              <a:t>marx(Himmler</a:t>
            </a:r>
            <a:r>
              <a:rPr lang="en-US" sz="800" dirty="0"/>
              <a:t>)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500" y="4133595"/>
            <a:ext cx="3920077" cy="2611752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1259229" y="6407452"/>
            <a:ext cx="409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Martin </a:t>
            </a:r>
            <a:r>
              <a:rPr lang="en-US" dirty="0" err="1"/>
              <a:t>Luer</a:t>
            </a:r>
            <a:r>
              <a:rPr lang="en-US" dirty="0"/>
              <a:t> KING (MLK) Justice Center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52117"/>
            <a:ext cx="1259229" cy="1497627"/>
          </a:xfrm>
          <a:prstGeom prst="rect">
            <a:avLst/>
          </a:prstGeom>
        </p:spPr>
      </p:pic>
      <p:sp>
        <p:nvSpPr>
          <p:cNvPr id="114" name="Oval 113"/>
          <p:cNvSpPr/>
          <p:nvPr/>
        </p:nvSpPr>
        <p:spPr>
          <a:xfrm>
            <a:off x="6570779" y="4870657"/>
            <a:ext cx="324091" cy="2451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6840763" y="4811266"/>
            <a:ext cx="324091" cy="2451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Arrow Connector 83"/>
          <p:cNvCxnSpPr>
            <a:stCxn id="114" idx="2"/>
          </p:cNvCxnSpPr>
          <p:nvPr/>
        </p:nvCxnSpPr>
        <p:spPr>
          <a:xfrm flipV="1">
            <a:off x="6570779" y="4530985"/>
            <a:ext cx="5529198" cy="46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7298096" y="4485601"/>
            <a:ext cx="2175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WW2.CIVIL CODE</a:t>
            </a:r>
          </a:p>
          <a:p>
            <a:r>
              <a:rPr lang="en-US" dirty="0" err="1"/>
              <a:t>nonPoliceTRXLogical</a:t>
            </a:r>
            <a:r>
              <a:rPr lang="en-US" dirty="0"/>
              <a:t>{</a:t>
            </a:r>
          </a:p>
          <a:p>
            <a:r>
              <a:rPr lang="en-US" dirty="0"/>
              <a:t>  </a:t>
            </a:r>
            <a:r>
              <a:rPr lang="en-US" dirty="0" err="1"/>
              <a:t>MLK.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  <a:p>
            <a:r>
              <a:rPr lang="en-US" dirty="0"/>
              <a:t>}</a:t>
            </a:r>
          </a:p>
        </p:txBody>
      </p:sp>
      <p:sp>
        <p:nvSpPr>
          <p:cNvPr id="132" name="Oval 131"/>
          <p:cNvSpPr/>
          <p:nvPr/>
        </p:nvSpPr>
        <p:spPr>
          <a:xfrm>
            <a:off x="5673874" y="4329835"/>
            <a:ext cx="1058950" cy="8435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/>
          <p:nvPr/>
        </p:nvCxnSpPr>
        <p:spPr>
          <a:xfrm flipV="1">
            <a:off x="5460599" y="4252117"/>
            <a:ext cx="1046742" cy="888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5612999" y="4404517"/>
            <a:ext cx="1046742" cy="888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5765399" y="4556917"/>
            <a:ext cx="1046742" cy="888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Oval 136"/>
          <p:cNvSpPr/>
          <p:nvPr/>
        </p:nvSpPr>
        <p:spPr>
          <a:xfrm>
            <a:off x="6096000" y="4392908"/>
            <a:ext cx="315066" cy="1771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5606036" y="4716884"/>
            <a:ext cx="437400" cy="18876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6129407" y="4645254"/>
            <a:ext cx="291963" cy="34116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5606036" y="4005414"/>
            <a:ext cx="30320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CIVIL CODE VILAIONS</a:t>
            </a:r>
          </a:p>
        </p:txBody>
      </p:sp>
      <p:cxnSp>
        <p:nvCxnSpPr>
          <p:cNvPr id="142" name="Straight Arrow Connector 141"/>
          <p:cNvCxnSpPr>
            <a:endCxn id="137" idx="4"/>
          </p:cNvCxnSpPr>
          <p:nvPr/>
        </p:nvCxnSpPr>
        <p:spPr>
          <a:xfrm>
            <a:off x="5983970" y="4163616"/>
            <a:ext cx="269563" cy="406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5222657" y="4187008"/>
            <a:ext cx="14830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WW2.NATO VIOLATOINS</a:t>
            </a:r>
          </a:p>
        </p:txBody>
      </p:sp>
      <p:cxnSp>
        <p:nvCxnSpPr>
          <p:cNvPr id="145" name="Straight Arrow Connector 144"/>
          <p:cNvCxnSpPr>
            <a:endCxn id="138" idx="4"/>
          </p:cNvCxnSpPr>
          <p:nvPr/>
        </p:nvCxnSpPr>
        <p:spPr>
          <a:xfrm>
            <a:off x="5539377" y="4444952"/>
            <a:ext cx="285359" cy="460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041" y="5096589"/>
            <a:ext cx="489050" cy="195620"/>
          </a:xfrm>
          <a:prstGeom prst="rect">
            <a:avLst/>
          </a:prstGeom>
        </p:spPr>
      </p:pic>
      <p:sp>
        <p:nvSpPr>
          <p:cNvPr id="148" name="TextBox 147"/>
          <p:cNvSpPr txBox="1"/>
          <p:nvPr/>
        </p:nvSpPr>
        <p:spPr>
          <a:xfrm>
            <a:off x="7477605" y="4744972"/>
            <a:ext cx="98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 view</a:t>
            </a:r>
          </a:p>
        </p:txBody>
      </p:sp>
      <p:cxnSp>
        <p:nvCxnSpPr>
          <p:cNvPr id="151" name="Straight Connector 150"/>
          <p:cNvCxnSpPr/>
          <p:nvPr/>
        </p:nvCxnSpPr>
        <p:spPr>
          <a:xfrm>
            <a:off x="8728091" y="356500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10273088" y="3820572"/>
            <a:ext cx="1693674" cy="3430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“Valley View”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9567" y="3766095"/>
            <a:ext cx="489050" cy="195620"/>
          </a:xfrm>
          <a:prstGeom prst="rect">
            <a:avLst/>
          </a:prstGeom>
        </p:spPr>
      </p:pic>
      <p:pic>
        <p:nvPicPr>
          <p:cNvPr id="154" name="Picture 1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41967" y="3918495"/>
            <a:ext cx="489050" cy="195620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9120851" y="3414532"/>
            <a:ext cx="2990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Frauernhoffer</a:t>
            </a:r>
            <a:r>
              <a:rPr lang="en-US" dirty="0"/>
              <a:t> </a:t>
            </a:r>
            <a:r>
              <a:rPr lang="en-US" dirty="0" err="1"/>
              <a:t>Insitute</a:t>
            </a:r>
            <a:endParaRPr lang="en-US" dirty="0"/>
          </a:p>
          <a:p>
            <a:r>
              <a:rPr lang="en-US" dirty="0"/>
              <a:t>Max-Plank-</a:t>
            </a:r>
            <a:r>
              <a:rPr lang="en-US" dirty="0" err="1"/>
              <a:t>Instue</a:t>
            </a:r>
            <a:r>
              <a:rPr lang="en-US" dirty="0"/>
              <a:t> (MP4,Brain)</a:t>
            </a:r>
          </a:p>
        </p:txBody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474" y="2823196"/>
            <a:ext cx="638143" cy="950277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8638037" y="2951994"/>
            <a:ext cx="2083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CPVA.CLASSACTION.</a:t>
            </a:r>
          </a:p>
          <a:p>
            <a:r>
              <a:rPr lang="en-US" dirty="0"/>
              <a:t>”</a:t>
            </a:r>
            <a:r>
              <a:rPr lang="en-US" dirty="0" err="1"/>
              <a:t>Sammelklage</a:t>
            </a:r>
            <a:r>
              <a:rPr lang="en-US" dirty="0"/>
              <a:t>”</a:t>
            </a:r>
          </a:p>
        </p:txBody>
      </p:sp>
      <p:cxnSp>
        <p:nvCxnSpPr>
          <p:cNvPr id="159" name="Straight Connector 158"/>
          <p:cNvCxnSpPr/>
          <p:nvPr/>
        </p:nvCxnSpPr>
        <p:spPr>
          <a:xfrm>
            <a:off x="8716657" y="3414532"/>
            <a:ext cx="16658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/>
          <p:nvPr/>
        </p:nvCxnSpPr>
        <p:spPr>
          <a:xfrm>
            <a:off x="9211898" y="3565003"/>
            <a:ext cx="1911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/>
          <p:nvPr/>
        </p:nvCxnSpPr>
        <p:spPr>
          <a:xfrm>
            <a:off x="9211898" y="3820572"/>
            <a:ext cx="2003970" cy="97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 flipV="1">
            <a:off x="5222657" y="2696901"/>
            <a:ext cx="1589484" cy="255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/>
          <p:nvPr/>
        </p:nvCxnSpPr>
        <p:spPr>
          <a:xfrm>
            <a:off x="6894870" y="1308893"/>
            <a:ext cx="21298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234577" y="4104021"/>
            <a:ext cx="6957423" cy="27849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51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34451" y="2129741"/>
            <a:ext cx="4120587" cy="1828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89" y="1246387"/>
            <a:ext cx="1981200" cy="231457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3996089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157761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369731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531312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4803459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4965131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5177101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5338682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>
            <a:off x="5580786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5742458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954428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6116009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6336981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6498653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6710623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6872204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7031336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193008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7404978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7566559" y="2129741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694" y="1308893"/>
            <a:ext cx="1046196" cy="69367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 flipV="1">
            <a:off x="3634451" y="2349661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3614055" y="2569581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3634451" y="2789501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3661348" y="2986127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3695613" y="3230711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775434" y="2674085"/>
            <a:ext cx="8980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Ddr</a:t>
            </a:r>
            <a:r>
              <a:rPr lang="en-US" sz="900" strike="sngStrike" dirty="0"/>
              <a:t> spy </a:t>
            </a:r>
            <a:r>
              <a:rPr lang="en-US" sz="900" strike="sngStrike" dirty="0" err="1"/>
              <a:t>ricardo</a:t>
            </a:r>
            <a:endParaRPr lang="en-US" sz="9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3647899" y="3472334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3705773" y="3775339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346903" y="1747319"/>
            <a:ext cx="90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23" y="2338087"/>
            <a:ext cx="775176" cy="77517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191322" y="2361236"/>
            <a:ext cx="807042" cy="7520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614051" y="2129740"/>
            <a:ext cx="4232691" cy="18418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9399871" y="109072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sp>
        <p:nvSpPr>
          <p:cNvPr id="68" name="Rectangle 67"/>
          <p:cNvSpPr/>
          <p:nvPr/>
        </p:nvSpPr>
        <p:spPr>
          <a:xfrm>
            <a:off x="9998364" y="1376602"/>
            <a:ext cx="1032309" cy="29986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stCxn id="68" idx="0"/>
            <a:endCxn id="68" idx="2"/>
          </p:cNvCxnSpPr>
          <p:nvPr/>
        </p:nvCxnSpPr>
        <p:spPr>
          <a:xfrm>
            <a:off x="10514519" y="1376602"/>
            <a:ext cx="0" cy="2998628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82" y="2801075"/>
            <a:ext cx="1834303" cy="142428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73" y="3159167"/>
            <a:ext cx="680948" cy="799374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54578" y="4375230"/>
            <a:ext cx="12137422" cy="23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3633490" y="4689308"/>
            <a:ext cx="4120587" cy="1828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H="1">
            <a:off x="3995128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4156800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4368770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4530351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4802498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4964170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176140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5337721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H="1">
            <a:off x="5579825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>
            <a:off x="5741497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953467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>
            <a:off x="6115048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336020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497692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6709662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H="1">
            <a:off x="6871243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>
            <a:off x="7030375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7192047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7404017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7565598" y="4689308"/>
            <a:ext cx="1658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 flipV="1">
            <a:off x="3633490" y="4909228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3613094" y="5129148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 flipV="1">
            <a:off x="3633490" y="5349068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 flipV="1">
            <a:off x="3660387" y="5545694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 flipV="1">
            <a:off x="3694652" y="5790278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3646938" y="6031901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 flipV="1">
            <a:off x="3704812" y="6334906"/>
            <a:ext cx="4093690" cy="11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345942" y="4306886"/>
            <a:ext cx="90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613090" y="4689307"/>
            <a:ext cx="4232691" cy="18418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612" y="5718734"/>
            <a:ext cx="680948" cy="79937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10775767" y="4617313"/>
            <a:ext cx="142462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ATOMICLOCK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0767379" y="926188"/>
            <a:ext cx="139974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MAINSTREET</a:t>
            </a:r>
          </a:p>
        </p:txBody>
      </p:sp>
      <p:sp>
        <p:nvSpPr>
          <p:cNvPr id="110" name="Rectangle 109"/>
          <p:cNvSpPr/>
          <p:nvPr/>
        </p:nvSpPr>
        <p:spPr>
          <a:xfrm rot="16200000">
            <a:off x="9177064" y="4306886"/>
            <a:ext cx="1032309" cy="29986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>
            <a:stCxn id="110" idx="2"/>
            <a:endCxn id="110" idx="0"/>
          </p:cNvCxnSpPr>
          <p:nvPr/>
        </p:nvCxnSpPr>
        <p:spPr>
          <a:xfrm flipH="1">
            <a:off x="8193905" y="5806199"/>
            <a:ext cx="2998628" cy="1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590" y="2739217"/>
            <a:ext cx="900249" cy="559102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837037" y="2760398"/>
            <a:ext cx="882802" cy="5491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0" y="9395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7993" y="948958"/>
            <a:ext cx="12074109" cy="3344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1607" y="4517611"/>
            <a:ext cx="12167120" cy="2339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1607" y="948886"/>
            <a:ext cx="12112540" cy="58104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6763" y="2804135"/>
            <a:ext cx="983518" cy="983518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489" y="2588830"/>
            <a:ext cx="2659289" cy="2659289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986" y="1119787"/>
            <a:ext cx="2143125" cy="2143125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099" y="3388230"/>
            <a:ext cx="435340" cy="654199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2361545" y="3309531"/>
            <a:ext cx="1146336" cy="62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757214" y="3321448"/>
            <a:ext cx="443893" cy="7886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8129" y="2579880"/>
            <a:ext cx="3152694" cy="1264590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24" y="981953"/>
            <a:ext cx="1949956" cy="1293810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1388629" y="2153421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marx,gorbahce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96068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7BC583-411F-4283-A827-5BA1B08273E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262E8F-48AB-45FB-86E1-C5924F7BEFA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6291-7F4B-4945-BDCB-488AF039DCFE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21A90-3B8A-490E-B4D2-C0E1F2C3DF7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10722392" y="1344234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42A50D-5213-40E7-997F-3D86B385BADB}"/>
              </a:ext>
            </a:extLst>
          </p:cNvPr>
          <p:cNvSpPr txBox="1"/>
          <p:nvPr/>
        </p:nvSpPr>
        <p:spPr>
          <a:xfrm>
            <a:off x="4561825" y="1151273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27E15E-8B54-497A-8E0D-E925F39981A0}"/>
              </a:ext>
            </a:extLst>
          </p:cNvPr>
          <p:cNvSpPr txBox="1"/>
          <p:nvPr/>
        </p:nvSpPr>
        <p:spPr>
          <a:xfrm>
            <a:off x="11169768" y="1379977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Rudolf-Diesel-Strasse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742" y="1349375"/>
            <a:ext cx="8947026" cy="4764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0853569" y="2513774"/>
            <a:ext cx="1324833" cy="5336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Daniel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F8841B-F8E2-4CF0-B442-D90BCEB0C0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16" y="2483457"/>
            <a:ext cx="421222" cy="6004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0879352" y="1899814"/>
            <a:ext cx="1324833" cy="5336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00F8BC-514A-4606-9365-AAC5CCC60459}"/>
              </a:ext>
            </a:extLst>
          </p:cNvPr>
          <p:cNvSpPr/>
          <p:nvPr/>
        </p:nvSpPr>
        <p:spPr>
          <a:xfrm>
            <a:off x="10879352" y="1099840"/>
            <a:ext cx="1275077" cy="441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GAS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B0B82B-370E-48A7-9794-0773C0793210}"/>
              </a:ext>
            </a:extLst>
          </p:cNvPr>
          <p:cNvSpPr/>
          <p:nvPr/>
        </p:nvSpPr>
        <p:spPr>
          <a:xfrm>
            <a:off x="11580589" y="1553900"/>
            <a:ext cx="6864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Kriesgtrasse</a:t>
            </a:r>
            <a:endParaRPr lang="en-US" sz="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45563" y="914913"/>
            <a:ext cx="1324833" cy="5336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PAUL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7F8841B-F8E2-4CF0-B442-D90BCEB0C0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16" y="2944875"/>
            <a:ext cx="421222" cy="6004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1FB9CCA-9044-431D-A88B-19D144DB2C4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799" y="6047595"/>
            <a:ext cx="470055" cy="664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77F774-C903-4395-B9EC-A8C534C13EB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83" y="3512953"/>
            <a:ext cx="475282" cy="65693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677F774-C903-4395-B9EC-A8C534C13EB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135" y="4113419"/>
            <a:ext cx="475282" cy="6569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CE8D11-858A-47AC-9422-50FB62E9CF7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536" y="2445633"/>
            <a:ext cx="435417" cy="6018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CE8D11-858A-47AC-9422-50FB62E9CF7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063" y="3047466"/>
            <a:ext cx="435417" cy="60183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BCE8D11-858A-47AC-9422-50FB62E9CF7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587" y="2445633"/>
            <a:ext cx="435417" cy="60183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9CF20E2-D412-4060-B944-F61F53DBDBE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127" y="3545342"/>
            <a:ext cx="402123" cy="5680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E0353C4-6BB4-438C-B3CF-297CCF99C15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431" y="4102161"/>
            <a:ext cx="455731" cy="60530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857610" y="5826653"/>
            <a:ext cx="1138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!</a:t>
            </a:r>
            <a:r>
              <a:rPr lang="en-US" sz="900" dirty="0" err="1"/>
              <a:t>G.nonPoliceMuslim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6818789" y="5721859"/>
            <a:ext cx="1088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WW2.MILITARY.PAUL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204" y="6233567"/>
            <a:ext cx="733538" cy="339446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163330" y="5826653"/>
            <a:ext cx="1662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7"/>
            </a:pPr>
            <a:r>
              <a:rPr lang="en-US" dirty="0"/>
              <a:t>13:45-14:30</a:t>
            </a:r>
          </a:p>
          <a:p>
            <a:pPr marL="342900" indent="-342900">
              <a:buAutoNum type="arabicPlain" startAt="7"/>
            </a:pPr>
            <a:r>
              <a:rPr lang="en-US" dirty="0"/>
              <a:t>14:50-15:45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78660" y="3238699"/>
            <a:ext cx="5715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religion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506370" y="2988181"/>
            <a:ext cx="123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14:50 </a:t>
            </a:r>
            <a:r>
              <a:rPr lang="en-US" dirty="0" err="1"/>
              <a:t>Ethik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55" y="1553900"/>
            <a:ext cx="2552700" cy="16764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127" y="2938469"/>
            <a:ext cx="402123" cy="61675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BC2F8D2-A441-4226-ABF8-7F705A1A7F50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639" y="6006468"/>
            <a:ext cx="544177" cy="406039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33633" y="5937303"/>
            <a:ext cx="1588658" cy="2962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</a:t>
            </a:r>
          </a:p>
        </p:txBody>
      </p:sp>
      <p:cxnSp>
        <p:nvCxnSpPr>
          <p:cNvPr id="42" name="Straight Arrow Connector 41"/>
          <p:cNvCxnSpPr>
            <a:stCxn id="40" idx="3"/>
          </p:cNvCxnSpPr>
          <p:nvPr/>
        </p:nvCxnSpPr>
        <p:spPr>
          <a:xfrm>
            <a:off x="1922291" y="6085435"/>
            <a:ext cx="3838856" cy="2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202915" y="5881078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braun</a:t>
            </a:r>
            <a:endParaRPr lang="en-US" sz="800" strike="sngStrike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7F8841B-F8E2-4CF0-B442-D90BCEB0C0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618" y="3046188"/>
            <a:ext cx="421222" cy="6004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677F774-C903-4395-B9EC-A8C534C13EB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439" y="3497558"/>
            <a:ext cx="475282" cy="65693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38" y="4652882"/>
            <a:ext cx="436731" cy="6036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808" y="4659949"/>
            <a:ext cx="456055" cy="64426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734" y="4102161"/>
            <a:ext cx="406288" cy="57396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145" y="4570352"/>
            <a:ext cx="406288" cy="57396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6055" y="919748"/>
            <a:ext cx="12198538" cy="59486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86055" y="2706130"/>
            <a:ext cx="4065815" cy="119860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545449" y="2807812"/>
            <a:ext cx="1719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JFK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382376" y="2703692"/>
            <a:ext cx="2301242" cy="10688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TORT-1</a:t>
            </a:r>
          </a:p>
        </p:txBody>
      </p:sp>
      <p:sp>
        <p:nvSpPr>
          <p:cNvPr id="57" name="Oval 56"/>
          <p:cNvSpPr/>
          <p:nvPr/>
        </p:nvSpPr>
        <p:spPr>
          <a:xfrm>
            <a:off x="8799310" y="2633615"/>
            <a:ext cx="1489782" cy="14685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Frankfurt</a:t>
            </a:r>
          </a:p>
        </p:txBody>
      </p:sp>
      <p:sp>
        <p:nvSpPr>
          <p:cNvPr id="58" name="Oval 57"/>
          <p:cNvSpPr/>
          <p:nvPr/>
        </p:nvSpPr>
        <p:spPr>
          <a:xfrm>
            <a:off x="8696543" y="3525652"/>
            <a:ext cx="931321" cy="71599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59" name="Isosceles Triangle 58"/>
          <p:cNvSpPr/>
          <p:nvPr/>
        </p:nvSpPr>
        <p:spPr>
          <a:xfrm>
            <a:off x="9411878" y="3772523"/>
            <a:ext cx="399387" cy="381969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9544201" y="4100958"/>
            <a:ext cx="166208" cy="2105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7996063" y="2633615"/>
            <a:ext cx="1045465" cy="11389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Swiss</a:t>
            </a:r>
          </a:p>
        </p:txBody>
      </p:sp>
      <p:sp>
        <p:nvSpPr>
          <p:cNvPr id="56" name="Oval 55"/>
          <p:cNvSpPr/>
          <p:nvPr/>
        </p:nvSpPr>
        <p:spPr>
          <a:xfrm>
            <a:off x="8213955" y="2088402"/>
            <a:ext cx="1263958" cy="119335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Berlin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0346860" y="2650045"/>
            <a:ext cx="19036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KING,POPE</a:t>
            </a:r>
          </a:p>
          <a:p>
            <a:r>
              <a:rPr lang="en-US" sz="800" dirty="0"/>
              <a:t>MILTARY PUAL HIGH SCHOOL</a:t>
            </a:r>
          </a:p>
          <a:p>
            <a:r>
              <a:rPr lang="en-US" sz="800" dirty="0"/>
              <a:t>JFK GYMNASIUM</a:t>
            </a:r>
          </a:p>
          <a:p>
            <a:r>
              <a:rPr lang="en-US" sz="800" dirty="0"/>
              <a:t>GYNASKUM NEURUET</a:t>
            </a:r>
          </a:p>
          <a:p>
            <a:r>
              <a:rPr lang="en-US" sz="800" dirty="0"/>
              <a:t>LINKEIN REACHLUE</a:t>
            </a:r>
          </a:p>
          <a:p>
            <a:r>
              <a:rPr lang="en-US" sz="800" dirty="0"/>
              <a:t>HAUSPSCHULE TORT-1, St. Nick  </a:t>
            </a:r>
          </a:p>
          <a:p>
            <a:r>
              <a:rPr lang="en-US" sz="800" dirty="0"/>
              <a:t>PARKER</a:t>
            </a:r>
          </a:p>
          <a:p>
            <a:r>
              <a:rPr lang="en-US" sz="800" strike="sngStrike" dirty="0"/>
              <a:t>Eva </a:t>
            </a:r>
            <a:r>
              <a:rPr lang="en-US" sz="800" strike="sngStrike" dirty="0" err="1"/>
              <a:t>braun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danilea</a:t>
            </a:r>
            <a:r>
              <a:rPr lang="en-US" sz="800" strike="sngStrike" dirty="0"/>
              <a:t> </a:t>
            </a:r>
            <a:r>
              <a:rPr lang="en-US" sz="800" dirty="0"/>
              <a:t>SPECIAL ED </a:t>
            </a:r>
            <a:r>
              <a:rPr lang="en-US" sz="800" strike="sngStrike" dirty="0" err="1"/>
              <a:t>gheho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heger</a:t>
            </a:r>
            <a:r>
              <a:rPr lang="en-US" sz="800" strike="sngStrike" dirty="0"/>
              <a:t>)</a:t>
            </a:r>
          </a:p>
          <a:p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344775" y="2658889"/>
            <a:ext cx="1922220" cy="11862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176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44" y="1125604"/>
            <a:ext cx="514244" cy="6100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873138" y="1084544"/>
            <a:ext cx="697711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18" y="2968708"/>
            <a:ext cx="2536305" cy="141591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684627" y="1054366"/>
            <a:ext cx="882354" cy="691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326325" y="4870171"/>
            <a:ext cx="5438874" cy="102367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618735" y="4633784"/>
            <a:ext cx="1235676" cy="10503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237470" y="4633784"/>
            <a:ext cx="515179" cy="778475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503243" y="4633784"/>
            <a:ext cx="515179" cy="778475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909736" y="4596714"/>
            <a:ext cx="515179" cy="778475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633784"/>
            <a:ext cx="1309816" cy="7414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0" y="4213654"/>
            <a:ext cx="12192000" cy="74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893147" y="5898469"/>
            <a:ext cx="436503" cy="63825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662046" y="5134232"/>
            <a:ext cx="877330" cy="902043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2995" y="6217596"/>
            <a:ext cx="4619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salem</a:t>
            </a:r>
            <a:endParaRPr lang="en-US" sz="9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900" y="4538206"/>
            <a:ext cx="1314860" cy="95989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7077900" y="4250724"/>
            <a:ext cx="1188770" cy="1729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040226" y="4538206"/>
            <a:ext cx="1609503" cy="9598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7737" y="116887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1:15PM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93354" y="1983726"/>
            <a:ext cx="914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3:15PM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99" y="5280326"/>
            <a:ext cx="584938" cy="50727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77" y="4324865"/>
            <a:ext cx="615818" cy="81477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022" y="4919400"/>
            <a:ext cx="689403" cy="429663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6951810" y="4732252"/>
            <a:ext cx="825013" cy="765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289298" y="5280326"/>
            <a:ext cx="572169" cy="5072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055873" y="4926017"/>
            <a:ext cx="720949" cy="4007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086507" y="5753198"/>
            <a:ext cx="45120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  10:00PM </a:t>
            </a:r>
            <a:r>
              <a:rPr lang="en-US" dirty="0" err="1"/>
              <a:t>salem</a:t>
            </a:r>
            <a:r>
              <a:rPr lang="en-US" dirty="0"/>
              <a:t>[0]	DESERT STORM </a:t>
            </a:r>
          </a:p>
          <a:p>
            <a:r>
              <a:rPr lang="en-US" dirty="0"/>
              <a:t>1994 ,2:AM </a:t>
            </a:r>
            <a:r>
              <a:rPr lang="en-US" dirty="0" err="1"/>
              <a:t>Sneeking</a:t>
            </a:r>
            <a:r>
              <a:rPr lang="en-US" dirty="0"/>
              <a:t> out</a:t>
            </a:r>
          </a:p>
          <a:p>
            <a:r>
              <a:rPr lang="en-US" dirty="0"/>
              <a:t>1997 </a:t>
            </a:r>
            <a:r>
              <a:rPr lang="en-US" dirty="0" err="1"/>
              <a:t>salem</a:t>
            </a:r>
            <a:r>
              <a:rPr lang="en-US" dirty="0"/>
              <a:t>[1]		DESETER STORM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0429135" y="5598478"/>
            <a:ext cx="1324833" cy="5336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0546603" y="6319748"/>
            <a:ext cx="1324833" cy="5336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845" y="5873333"/>
            <a:ext cx="504666" cy="3389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097471" y="5348067"/>
            <a:ext cx="200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12:51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31" y="5369477"/>
            <a:ext cx="555515" cy="87071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118535" y="529050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Curfew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982465" y="4732252"/>
            <a:ext cx="518984" cy="548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8496106" y="5242725"/>
            <a:ext cx="288521" cy="591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6896" y="4649043"/>
            <a:ext cx="384947" cy="60491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1546" y="4308425"/>
            <a:ext cx="384947" cy="60491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9090298" y="5055886"/>
            <a:ext cx="2325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</a:t>
            </a:r>
            <a:r>
              <a:rPr lang="en-US" dirty="0" err="1"/>
              <a:t>Sirence</a:t>
            </a:r>
            <a:r>
              <a:rPr lang="en-US" dirty="0"/>
              <a:t>: 12:54PM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0825" y="3498740"/>
            <a:ext cx="2171530" cy="721751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-227428" y="3488015"/>
            <a:ext cx="12192000" cy="74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904651" y="3583487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Budget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867665" y="3409136"/>
            <a:ext cx="153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ACTION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946" y="3543123"/>
            <a:ext cx="985251" cy="6556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523284" y="3611384"/>
            <a:ext cx="332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SQ.ATM,</a:t>
            </a:r>
            <a:r>
              <a:rPr lang="en-US" sz="800" strike="sngStrike" dirty="0"/>
              <a:t> Ass-to-mouth </a:t>
            </a:r>
            <a:r>
              <a:rPr lang="en-US" dirty="0"/>
              <a:t>ALEN, KOCEHMAN</a:t>
            </a:r>
          </a:p>
        </p:txBody>
      </p:sp>
      <p:cxnSp>
        <p:nvCxnSpPr>
          <p:cNvPr id="68" name="Straight Connector 67"/>
          <p:cNvCxnSpPr>
            <a:stCxn id="66" idx="1"/>
          </p:cNvCxnSpPr>
          <p:nvPr/>
        </p:nvCxnSpPr>
        <p:spPr>
          <a:xfrm flipV="1">
            <a:off x="6523284" y="3611384"/>
            <a:ext cx="48930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486491" y="3575529"/>
            <a:ext cx="3747995" cy="4778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119" y="3725357"/>
            <a:ext cx="328758" cy="48514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546" y="3686644"/>
            <a:ext cx="901754" cy="506671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720608" y="3954679"/>
            <a:ext cx="4628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JKF(</a:t>
            </a:r>
            <a:r>
              <a:rPr lang="en-US" strike="sngStrike" dirty="0"/>
              <a:t>lee </a:t>
            </a:r>
            <a:r>
              <a:rPr lang="en-US" strike="sngStrike" dirty="0" err="1"/>
              <a:t>amatagno</a:t>
            </a:r>
            <a:r>
              <a:rPr lang="en-US" dirty="0"/>
              <a:t>,  PRESIDENT </a:t>
            </a:r>
            <a:r>
              <a:rPr lang="en-US" strike="sngStrike" dirty="0" err="1"/>
              <a:t>wamu,washting</a:t>
            </a:r>
            <a:r>
              <a:rPr lang="en-US" dirty="0"/>
              <a:t>)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7077900" y="3673969"/>
            <a:ext cx="2012398" cy="444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401545" y="3678772"/>
            <a:ext cx="1383081" cy="5126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7729289" y="3755921"/>
            <a:ext cx="984588" cy="398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8024207" y="4280558"/>
            <a:ext cx="43701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2016 IMPORT</a:t>
            </a:r>
            <a:r>
              <a:rPr lang="en-US" sz="900" dirty="0"/>
              <a:t> </a:t>
            </a:r>
            <a:r>
              <a:rPr lang="en-US" sz="900" strike="sngStrike" dirty="0" err="1"/>
              <a:t>daimlier</a:t>
            </a:r>
            <a:r>
              <a:rPr lang="en-US" sz="900" dirty="0"/>
              <a:t> ONSITE </a:t>
            </a:r>
            <a:r>
              <a:rPr lang="en-US" sz="900" dirty="0" err="1"/>
              <a:t>nonPolicSexAbuse.VIRINGA.WAR</a:t>
            </a:r>
            <a:r>
              <a:rPr lang="en-US" sz="900" dirty="0"/>
              <a:t> IN YUGLSOA.GREENSPAN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932006" y="3469778"/>
            <a:ext cx="6329834" cy="7385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531093" y="370047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 SQ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207387" y="3498740"/>
            <a:ext cx="2222065" cy="7385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7672285" y="5865324"/>
            <a:ext cx="909483" cy="266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6808147" y="6307052"/>
            <a:ext cx="810779" cy="29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H="1" flipV="1">
            <a:off x="7436723" y="6258412"/>
            <a:ext cx="1203643" cy="14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2044260" y="4595407"/>
            <a:ext cx="967948" cy="1499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11" y="4819650"/>
            <a:ext cx="393920" cy="265499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929742" y="5075061"/>
            <a:ext cx="732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41.FBI:WMD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674893" y="4674084"/>
            <a:ext cx="13388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ATOMCLOCK.CPVA.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93" name="Oval 92"/>
          <p:cNvSpPr/>
          <p:nvPr/>
        </p:nvSpPr>
        <p:spPr>
          <a:xfrm>
            <a:off x="1766832" y="4287795"/>
            <a:ext cx="1245376" cy="1124464"/>
          </a:xfrm>
          <a:prstGeom prst="ellipse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2141568" y="4336674"/>
            <a:ext cx="5822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Summer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-2367" y="4326543"/>
            <a:ext cx="12177748" cy="25589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635" y="1101025"/>
            <a:ext cx="791845" cy="593119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684627" y="1098610"/>
            <a:ext cx="818615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2516180" y="1105184"/>
            <a:ext cx="882354" cy="691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981" y="1132429"/>
            <a:ext cx="796226" cy="596401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567772" y="1085825"/>
            <a:ext cx="818615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93" y="1169214"/>
            <a:ext cx="847253" cy="563809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526783" y="1111179"/>
            <a:ext cx="818615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175" y="1146345"/>
            <a:ext cx="821026" cy="543519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459263" y="1122257"/>
            <a:ext cx="818615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3863557" y="1282261"/>
            <a:ext cx="688862" cy="40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2" idx="3"/>
          </p:cNvCxnSpPr>
          <p:nvPr/>
        </p:nvCxnSpPr>
        <p:spPr>
          <a:xfrm flipV="1">
            <a:off x="4526783" y="1079975"/>
            <a:ext cx="927548" cy="377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5454331" y="1256506"/>
            <a:ext cx="711265" cy="496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8B00F8BC-514A-4606-9365-AAC5CCC60459}"/>
              </a:ext>
            </a:extLst>
          </p:cNvPr>
          <p:cNvSpPr/>
          <p:nvPr/>
        </p:nvSpPr>
        <p:spPr>
          <a:xfrm>
            <a:off x="10879352" y="1099840"/>
            <a:ext cx="1275077" cy="441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GAS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11132093" y="1053176"/>
            <a:ext cx="1059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Rudolf-diesel-</a:t>
            </a:r>
            <a:r>
              <a:rPr lang="en-US" sz="800" strike="sngStrike" dirty="0" err="1"/>
              <a:t>strasse</a:t>
            </a:r>
            <a:endParaRPr lang="en-US" sz="800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14133" y="1156979"/>
            <a:ext cx="153426" cy="489043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333314" y="1108584"/>
            <a:ext cx="389329" cy="692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09" y="978359"/>
            <a:ext cx="472759" cy="472759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618" y="1956785"/>
            <a:ext cx="888009" cy="868449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2749965" y="2087113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Du </a:t>
            </a:r>
            <a:r>
              <a:rPr lang="en-US" sz="800" strike="sngStrike" dirty="0" err="1"/>
              <a:t>bist</a:t>
            </a:r>
            <a:r>
              <a:rPr lang="en-US" sz="800" strike="sngStrike" dirty="0"/>
              <a:t> so </a:t>
            </a:r>
            <a:r>
              <a:rPr lang="en-US" sz="800" strike="sngStrike" dirty="0" err="1"/>
              <a:t>dum</a:t>
            </a:r>
            <a:endParaRPr lang="en-US" sz="800" strike="sngStrike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990541" y="1789331"/>
            <a:ext cx="911869" cy="2926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MARK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-33018" y="17596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684753" y="1776442"/>
            <a:ext cx="10194599" cy="28089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>
            <a:extLst>
              <a:ext uri="{FF2B5EF4-FFF2-40B4-BE49-F238E27FC236}">
                <a16:creationId xmlns:a16="http://schemas.microsoft.com/office/drawing/2014/main" id="{91FB9CCA-9044-431D-A88B-19D144DB2C4D}"/>
              </a:ext>
            </a:extLst>
          </p:cNvPr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932" y="1892591"/>
            <a:ext cx="722280" cy="1020364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08" y="1868623"/>
            <a:ext cx="346310" cy="232559"/>
          </a:xfrm>
          <a:prstGeom prst="rect">
            <a:avLst/>
          </a:prstGeom>
        </p:spPr>
      </p:pic>
      <p:cxnSp>
        <p:nvCxnSpPr>
          <p:cNvPr id="127" name="Straight Connector 126"/>
          <p:cNvCxnSpPr>
            <a:endCxn id="125" idx="3"/>
          </p:cNvCxnSpPr>
          <p:nvPr/>
        </p:nvCxnSpPr>
        <p:spPr>
          <a:xfrm flipV="1">
            <a:off x="506627" y="1984903"/>
            <a:ext cx="464291" cy="97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34979" y="2075195"/>
            <a:ext cx="401275" cy="537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8770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3618</TotalTime>
  <Words>1962</Words>
  <Application>Microsoft Office PowerPoint</Application>
  <PresentationFormat>Widescreen</PresentationFormat>
  <Paragraphs>556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Google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custom-tc-ems18@FortWorthPublicLibrary.org</cp:lastModifiedBy>
  <cp:revision>409</cp:revision>
  <dcterms:created xsi:type="dcterms:W3CDTF">2023-09-02T19:14:15Z</dcterms:created>
  <dcterms:modified xsi:type="dcterms:W3CDTF">2023-09-13T23:09:52Z</dcterms:modified>
</cp:coreProperties>
</file>